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sldIdLst>
    <p:sldId id="256" r:id="rId4"/>
    <p:sldId id="262" r:id="rId5"/>
    <p:sldId id="261" r:id="rId6"/>
    <p:sldId id="269" r:id="rId7"/>
    <p:sldId id="296" r:id="rId8"/>
    <p:sldId id="291" r:id="rId9"/>
    <p:sldId id="340" r:id="rId10"/>
    <p:sldId id="302" r:id="rId11"/>
    <p:sldId id="293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0402"/>
    <a:srgbClr val="3F3F3F"/>
    <a:srgbClr val="7F7F7F"/>
    <a:srgbClr val="DE3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5" autoAdjust="0"/>
    <p:restoredTop sz="94660"/>
  </p:normalViewPr>
  <p:slideViewPr>
    <p:cSldViewPr snapToGrid="0">
      <p:cViewPr varScale="1">
        <p:scale>
          <a:sx n="91" d="100"/>
          <a:sy n="91" d="100"/>
        </p:scale>
        <p:origin x="438" y="84"/>
      </p:cViewPr>
      <p:guideLst>
        <p:guide orient="horz" pos="22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146FD1DD-7A8E-49D5-B84B-BFA1B78F7154}"/>
              </a:ext>
            </a:extLst>
          </p:cNvPr>
          <p:cNvSpPr/>
          <p:nvPr userDrawn="1"/>
        </p:nvSpPr>
        <p:spPr>
          <a:xfrm>
            <a:off x="-1" y="281043"/>
            <a:ext cx="11966714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  <a:gd name="connsiteX0" fmla="*/ 0 w 11847542"/>
              <a:gd name="connsiteY0" fmla="*/ 0 h 962589"/>
              <a:gd name="connsiteX1" fmla="*/ 11847542 w 11847542"/>
              <a:gd name="connsiteY1" fmla="*/ 0 h 962589"/>
              <a:gd name="connsiteX2" fmla="*/ 11589026 w 11847542"/>
              <a:gd name="connsiteY2" fmla="*/ 962589 h 962589"/>
              <a:gd name="connsiteX3" fmla="*/ 0 w 11847542"/>
              <a:gd name="connsiteY3" fmla="*/ 962589 h 962589"/>
              <a:gd name="connsiteX4" fmla="*/ 0 w 1184754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47542" h="962589">
                <a:moveTo>
                  <a:pt x="0" y="0"/>
                </a:moveTo>
                <a:lnTo>
                  <a:pt x="1184754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0D6066-9281-425E-857D-ABE77E3B6B5C}"/>
              </a:ext>
            </a:extLst>
          </p:cNvPr>
          <p:cNvSpPr/>
          <p:nvPr userDrawn="1"/>
        </p:nvSpPr>
        <p:spPr>
          <a:xfrm>
            <a:off x="0" y="191592"/>
            <a:ext cx="11857382" cy="962589"/>
          </a:xfrm>
          <a:custGeom>
            <a:avLst/>
            <a:gdLst>
              <a:gd name="connsiteX0" fmla="*/ 0 w 11589026"/>
              <a:gd name="connsiteY0" fmla="*/ 0 h 962589"/>
              <a:gd name="connsiteX1" fmla="*/ 11589026 w 11589026"/>
              <a:gd name="connsiteY1" fmla="*/ 0 h 962589"/>
              <a:gd name="connsiteX2" fmla="*/ 11589026 w 11589026"/>
              <a:gd name="connsiteY2" fmla="*/ 962589 h 962589"/>
              <a:gd name="connsiteX3" fmla="*/ 0 w 11589026"/>
              <a:gd name="connsiteY3" fmla="*/ 962589 h 962589"/>
              <a:gd name="connsiteX4" fmla="*/ 0 w 11589026"/>
              <a:gd name="connsiteY4" fmla="*/ 0 h 962589"/>
              <a:gd name="connsiteX0" fmla="*/ 0 w 11857382"/>
              <a:gd name="connsiteY0" fmla="*/ 0 h 962589"/>
              <a:gd name="connsiteX1" fmla="*/ 11857382 w 11857382"/>
              <a:gd name="connsiteY1" fmla="*/ 0 h 962589"/>
              <a:gd name="connsiteX2" fmla="*/ 11589026 w 11857382"/>
              <a:gd name="connsiteY2" fmla="*/ 962589 h 962589"/>
              <a:gd name="connsiteX3" fmla="*/ 0 w 11857382"/>
              <a:gd name="connsiteY3" fmla="*/ 962589 h 962589"/>
              <a:gd name="connsiteX4" fmla="*/ 0 w 11857382"/>
              <a:gd name="connsiteY4" fmla="*/ 0 h 962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57382" h="962589">
                <a:moveTo>
                  <a:pt x="0" y="0"/>
                </a:moveTo>
                <a:lnTo>
                  <a:pt x="11857382" y="0"/>
                </a:lnTo>
                <a:lnTo>
                  <a:pt x="11589026" y="962589"/>
                </a:lnTo>
                <a:lnTo>
                  <a:pt x="0" y="962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47C96E-17B2-4270-AEF1-39631730BA14}"/>
              </a:ext>
            </a:extLst>
          </p:cNvPr>
          <p:cNvGrpSpPr/>
          <p:nvPr userDrawn="1"/>
        </p:nvGrpSpPr>
        <p:grpSpPr>
          <a:xfrm>
            <a:off x="11075358" y="5704356"/>
            <a:ext cx="821368" cy="933477"/>
            <a:chOff x="9197688" y="3205665"/>
            <a:chExt cx="1437181" cy="1633343"/>
          </a:xfrm>
        </p:grpSpPr>
        <p:grpSp>
          <p:nvGrpSpPr>
            <p:cNvPr id="21" name="Graphic 4">
              <a:extLst>
                <a:ext uri="{FF2B5EF4-FFF2-40B4-BE49-F238E27FC236}">
                  <a16:creationId xmlns:a16="http://schemas.microsoft.com/office/drawing/2014/main" id="{6BBFBE8F-439F-49E7-801D-A14168A22D6D}"/>
                </a:ext>
              </a:extLst>
            </p:cNvPr>
            <p:cNvGrpSpPr/>
            <p:nvPr userDrawn="1"/>
          </p:nvGrpSpPr>
          <p:grpSpPr>
            <a:xfrm rot="20237890">
              <a:off x="9435162" y="3205665"/>
              <a:ext cx="962233" cy="959605"/>
              <a:chOff x="688950" y="1173205"/>
              <a:chExt cx="3371147" cy="3361942"/>
            </a:xfrm>
            <a:solidFill>
              <a:schemeClr val="accent1"/>
            </a:solidFill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3BC13D-11B3-4CCE-955B-CA6F63EBDA4B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2DDC18F-EE1F-4699-B279-061004C3C212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E459D8C-C217-4C08-955D-961FABC3BC4A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B9B9691-0357-4CD3-882A-EBDF724A2FE1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CEE9E14-782F-423E-8D18-5B54464A6776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74BD3B9-A47A-44BD-82D3-05D70D99D586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0FB45B9-25B8-4594-BF84-5FBC6B38C40D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A505B22-BF65-449A-A596-9469DB1531FA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B762D566-2A45-48E7-9B02-475CBC22D5A6}"/>
                </a:ext>
              </a:extLst>
            </p:cNvPr>
            <p:cNvSpPr/>
            <p:nvPr userDrawn="1"/>
          </p:nvSpPr>
          <p:spPr>
            <a:xfrm>
              <a:off x="9197688" y="3800843"/>
              <a:ext cx="1437181" cy="1038165"/>
            </a:xfrm>
            <a:custGeom>
              <a:avLst/>
              <a:gdLst>
                <a:gd name="connsiteX0" fmla="*/ 4492692 w 4492692"/>
                <a:gd name="connsiteY0" fmla="*/ 326228 h 3245348"/>
                <a:gd name="connsiteX1" fmla="*/ 4436816 w 4492692"/>
                <a:gd name="connsiteY1" fmla="*/ 327357 h 3245348"/>
                <a:gd name="connsiteX2" fmla="*/ 4201458 w 4492692"/>
                <a:gd name="connsiteY2" fmla="*/ 326793 h 3245348"/>
                <a:gd name="connsiteX3" fmla="*/ 4166464 w 4492692"/>
                <a:gd name="connsiteY3" fmla="*/ 342032 h 3245348"/>
                <a:gd name="connsiteX4" fmla="*/ 3771942 w 4492692"/>
                <a:gd name="connsiteY4" fmla="*/ 853386 h 3245348"/>
                <a:gd name="connsiteX5" fmla="*/ 3399997 w 4492692"/>
                <a:gd name="connsiteY5" fmla="*/ 1731605 h 3245348"/>
                <a:gd name="connsiteX6" fmla="*/ 3335655 w 4492692"/>
                <a:gd name="connsiteY6" fmla="*/ 2067993 h 3245348"/>
                <a:gd name="connsiteX7" fmla="*/ 3310256 w 4492692"/>
                <a:gd name="connsiteY7" fmla="*/ 2543789 h 3245348"/>
                <a:gd name="connsiteX8" fmla="*/ 3333961 w 4492692"/>
                <a:gd name="connsiteY8" fmla="*/ 2854778 h 3245348"/>
                <a:gd name="connsiteX9" fmla="*/ 3366133 w 4492692"/>
                <a:gd name="connsiteY9" fmla="*/ 3086750 h 3245348"/>
                <a:gd name="connsiteX10" fmla="*/ 3298404 w 4492692"/>
                <a:gd name="connsiteY10" fmla="*/ 3158995 h 3245348"/>
                <a:gd name="connsiteX11" fmla="*/ 3195117 w 4492692"/>
                <a:gd name="connsiteY11" fmla="*/ 3136418 h 3245348"/>
                <a:gd name="connsiteX12" fmla="*/ 2866067 w 4492692"/>
                <a:gd name="connsiteY12" fmla="*/ 3009991 h 3245348"/>
                <a:gd name="connsiteX13" fmla="*/ 2819785 w 4492692"/>
                <a:gd name="connsiteY13" fmla="*/ 3013377 h 3245348"/>
                <a:gd name="connsiteX14" fmla="*/ 2413411 w 4492692"/>
                <a:gd name="connsiteY14" fmla="*/ 3203018 h 3245348"/>
                <a:gd name="connsiteX15" fmla="*/ 2255941 w 4492692"/>
                <a:gd name="connsiteY15" fmla="*/ 3248735 h 3245348"/>
                <a:gd name="connsiteX16" fmla="*/ 2206838 w 4492692"/>
                <a:gd name="connsiteY16" fmla="*/ 3241398 h 3245348"/>
                <a:gd name="connsiteX17" fmla="*/ 1765470 w 4492692"/>
                <a:gd name="connsiteY17" fmla="*/ 3063045 h 3245348"/>
                <a:gd name="connsiteX18" fmla="*/ 1663876 w 4492692"/>
                <a:gd name="connsiteY18" fmla="*/ 3007733 h 3245348"/>
                <a:gd name="connsiteX19" fmla="*/ 1637914 w 4492692"/>
                <a:gd name="connsiteY19" fmla="*/ 3006604 h 3245348"/>
                <a:gd name="connsiteX20" fmla="*/ 1286852 w 4492692"/>
                <a:gd name="connsiteY20" fmla="*/ 3139805 h 3245348"/>
                <a:gd name="connsiteX21" fmla="*/ 1193160 w 4492692"/>
                <a:gd name="connsiteY21" fmla="*/ 3158995 h 3245348"/>
                <a:gd name="connsiteX22" fmla="*/ 1125995 w 4492692"/>
                <a:gd name="connsiteY22" fmla="*/ 3081671 h 3245348"/>
                <a:gd name="connsiteX23" fmla="*/ 1168890 w 4492692"/>
                <a:gd name="connsiteY23" fmla="*/ 2761087 h 3245348"/>
                <a:gd name="connsiteX24" fmla="*/ 1178485 w 4492692"/>
                <a:gd name="connsiteY24" fmla="*/ 2297143 h 3245348"/>
                <a:gd name="connsiteX25" fmla="*/ 966267 w 4492692"/>
                <a:gd name="connsiteY25" fmla="*/ 1338777 h 3245348"/>
                <a:gd name="connsiteX26" fmla="*/ 388878 w 4492692"/>
                <a:gd name="connsiteY26" fmla="*/ 411454 h 3245348"/>
                <a:gd name="connsiteX27" fmla="*/ 322277 w 4492692"/>
                <a:gd name="connsiteY27" fmla="*/ 339210 h 3245348"/>
                <a:gd name="connsiteX28" fmla="*/ 294621 w 4492692"/>
                <a:gd name="connsiteY28" fmla="*/ 327921 h 3245348"/>
                <a:gd name="connsiteX29" fmla="*/ 22576 w 4492692"/>
                <a:gd name="connsiteY29" fmla="*/ 327357 h 3245348"/>
                <a:gd name="connsiteX30" fmla="*/ 0 w 4492692"/>
                <a:gd name="connsiteY30" fmla="*/ 327357 h 3245348"/>
                <a:gd name="connsiteX31" fmla="*/ 0 w 4492692"/>
                <a:gd name="connsiteY31" fmla="*/ 0 h 3245348"/>
                <a:gd name="connsiteX32" fmla="*/ 4492692 w 4492692"/>
                <a:gd name="connsiteY32" fmla="*/ 0 h 3245348"/>
                <a:gd name="connsiteX33" fmla="*/ 4492692 w 4492692"/>
                <a:gd name="connsiteY33" fmla="*/ 326228 h 3245348"/>
                <a:gd name="connsiteX34" fmla="*/ 2097342 w 4492692"/>
                <a:gd name="connsiteY34" fmla="*/ 2619984 h 3245348"/>
                <a:gd name="connsiteX35" fmla="*/ 1766034 w 4492692"/>
                <a:gd name="connsiteY35" fmla="*/ 2394221 h 3245348"/>
                <a:gd name="connsiteX36" fmla="*/ 1746845 w 4492692"/>
                <a:gd name="connsiteY36" fmla="*/ 2393657 h 3245348"/>
                <a:gd name="connsiteX37" fmla="*/ 1680809 w 4492692"/>
                <a:gd name="connsiteY37" fmla="*/ 2429779 h 3245348"/>
                <a:gd name="connsiteX38" fmla="*/ 1341035 w 4492692"/>
                <a:gd name="connsiteY38" fmla="*/ 2601923 h 3245348"/>
                <a:gd name="connsiteX39" fmla="*/ 1339342 w 4492692"/>
                <a:gd name="connsiteY39" fmla="*/ 2629015 h 3245348"/>
                <a:gd name="connsiteX40" fmla="*/ 1646380 w 4492692"/>
                <a:gd name="connsiteY40" fmla="*/ 2827687 h 3245348"/>
                <a:gd name="connsiteX41" fmla="*/ 1676293 w 4492692"/>
                <a:gd name="connsiteY41" fmla="*/ 2828816 h 3245348"/>
                <a:gd name="connsiteX42" fmla="*/ 1951725 w 4492692"/>
                <a:gd name="connsiteY42" fmla="*/ 2696180 h 3245348"/>
                <a:gd name="connsiteX43" fmla="*/ 2097342 w 4492692"/>
                <a:gd name="connsiteY43" fmla="*/ 2619984 h 3245348"/>
                <a:gd name="connsiteX44" fmla="*/ 2397043 w 4492692"/>
                <a:gd name="connsiteY44" fmla="*/ 2618291 h 3245348"/>
                <a:gd name="connsiteX45" fmla="*/ 2397608 w 4492692"/>
                <a:gd name="connsiteY45" fmla="*/ 2619420 h 3245348"/>
                <a:gd name="connsiteX46" fmla="*/ 2824865 w 4492692"/>
                <a:gd name="connsiteY46" fmla="*/ 2831073 h 3245348"/>
                <a:gd name="connsiteX47" fmla="*/ 2841797 w 4492692"/>
                <a:gd name="connsiteY47" fmla="*/ 2828816 h 3245348"/>
                <a:gd name="connsiteX48" fmla="*/ 3155044 w 4492692"/>
                <a:gd name="connsiteY48" fmla="*/ 2627322 h 3245348"/>
                <a:gd name="connsiteX49" fmla="*/ 3153915 w 4492692"/>
                <a:gd name="connsiteY49" fmla="*/ 2603052 h 3245348"/>
                <a:gd name="connsiteX50" fmla="*/ 2746412 w 4492692"/>
                <a:gd name="connsiteY50" fmla="*/ 2394221 h 3245348"/>
                <a:gd name="connsiteX51" fmla="*/ 2726658 w 4492692"/>
                <a:gd name="connsiteY51" fmla="*/ 2395350 h 3245348"/>
                <a:gd name="connsiteX52" fmla="*/ 2662315 w 4492692"/>
                <a:gd name="connsiteY52" fmla="*/ 2440502 h 3245348"/>
                <a:gd name="connsiteX53" fmla="*/ 2397043 w 4492692"/>
                <a:gd name="connsiteY53" fmla="*/ 2618291 h 3245348"/>
                <a:gd name="connsiteX54" fmla="*/ 2809626 w 4492692"/>
                <a:gd name="connsiteY54" fmla="*/ 329050 h 3245348"/>
                <a:gd name="connsiteX55" fmla="*/ 2323670 w 4492692"/>
                <a:gd name="connsiteY55" fmla="*/ 329050 h 3245348"/>
                <a:gd name="connsiteX56" fmla="*/ 2320848 w 4492692"/>
                <a:gd name="connsiteY56" fmla="*/ 361221 h 3245348"/>
                <a:gd name="connsiteX57" fmla="*/ 2483398 w 4492692"/>
                <a:gd name="connsiteY57" fmla="*/ 811619 h 3245348"/>
                <a:gd name="connsiteX58" fmla="*/ 2551691 w 4492692"/>
                <a:gd name="connsiteY58" fmla="*/ 919986 h 3245348"/>
                <a:gd name="connsiteX59" fmla="*/ 2809626 w 4492692"/>
                <a:gd name="connsiteY59" fmla="*/ 329050 h 3245348"/>
                <a:gd name="connsiteX60" fmla="*/ 1938179 w 4492692"/>
                <a:gd name="connsiteY60" fmla="*/ 917728 h 3245348"/>
                <a:gd name="connsiteX61" fmla="*/ 1941565 w 4492692"/>
                <a:gd name="connsiteY61" fmla="*/ 915471 h 3245348"/>
                <a:gd name="connsiteX62" fmla="*/ 2161120 w 4492692"/>
                <a:gd name="connsiteY62" fmla="*/ 418791 h 3245348"/>
                <a:gd name="connsiteX63" fmla="*/ 2166764 w 4492692"/>
                <a:gd name="connsiteY63" fmla="*/ 328486 h 3245348"/>
                <a:gd name="connsiteX64" fmla="*/ 1682502 w 4492692"/>
                <a:gd name="connsiteY64" fmla="*/ 328486 h 3245348"/>
                <a:gd name="connsiteX65" fmla="*/ 1938179 w 4492692"/>
                <a:gd name="connsiteY65" fmla="*/ 917728 h 3245348"/>
                <a:gd name="connsiteX66" fmla="*/ 1822475 w 4492692"/>
                <a:gd name="connsiteY66" fmla="*/ 2924765 h 3245348"/>
                <a:gd name="connsiteX67" fmla="*/ 1826991 w 4492692"/>
                <a:gd name="connsiteY67" fmla="*/ 2928151 h 3245348"/>
                <a:gd name="connsiteX68" fmla="*/ 2237880 w 4492692"/>
                <a:gd name="connsiteY68" fmla="*/ 3096910 h 3245348"/>
                <a:gd name="connsiteX69" fmla="*/ 2256505 w 4492692"/>
                <a:gd name="connsiteY69" fmla="*/ 3095781 h 3245348"/>
                <a:gd name="connsiteX70" fmla="*/ 2436552 w 4492692"/>
                <a:gd name="connsiteY70" fmla="*/ 3034825 h 3245348"/>
                <a:gd name="connsiteX71" fmla="*/ 2674168 w 4492692"/>
                <a:gd name="connsiteY71" fmla="*/ 2927023 h 3245348"/>
                <a:gd name="connsiteX72" fmla="*/ 2664573 w 4492692"/>
                <a:gd name="connsiteY72" fmla="*/ 2920250 h 3245348"/>
                <a:gd name="connsiteX73" fmla="*/ 2257634 w 4492692"/>
                <a:gd name="connsiteY73" fmla="*/ 2709725 h 3245348"/>
                <a:gd name="connsiteX74" fmla="*/ 2233929 w 4492692"/>
                <a:gd name="connsiteY74" fmla="*/ 2711419 h 3245348"/>
                <a:gd name="connsiteX75" fmla="*/ 1962449 w 4492692"/>
                <a:gd name="connsiteY75" fmla="*/ 2855907 h 3245348"/>
                <a:gd name="connsiteX76" fmla="*/ 1822475 w 4492692"/>
                <a:gd name="connsiteY76" fmla="*/ 2924765 h 3245348"/>
                <a:gd name="connsiteX77" fmla="*/ 1898106 w 4492692"/>
                <a:gd name="connsiteY77" fmla="*/ 2306738 h 3245348"/>
                <a:gd name="connsiteX78" fmla="*/ 1905443 w 4492692"/>
                <a:gd name="connsiteY78" fmla="*/ 2312382 h 3245348"/>
                <a:gd name="connsiteX79" fmla="*/ 2235622 w 4492692"/>
                <a:gd name="connsiteY79" fmla="*/ 2526857 h 3245348"/>
                <a:gd name="connsiteX80" fmla="*/ 2258763 w 4492692"/>
                <a:gd name="connsiteY80" fmla="*/ 2526857 h 3245348"/>
                <a:gd name="connsiteX81" fmla="*/ 2508232 w 4492692"/>
                <a:gd name="connsiteY81" fmla="*/ 2367694 h 3245348"/>
                <a:gd name="connsiteX82" fmla="*/ 2595715 w 4492692"/>
                <a:gd name="connsiteY82" fmla="*/ 2307302 h 3245348"/>
                <a:gd name="connsiteX83" fmla="*/ 2246346 w 4492692"/>
                <a:gd name="connsiteY83" fmla="*/ 2070815 h 3245348"/>
                <a:gd name="connsiteX84" fmla="*/ 1898106 w 4492692"/>
                <a:gd name="connsiteY84" fmla="*/ 2306738 h 3245348"/>
                <a:gd name="connsiteX85" fmla="*/ 2884128 w 4492692"/>
                <a:gd name="connsiteY85" fmla="*/ 579648 h 3245348"/>
                <a:gd name="connsiteX86" fmla="*/ 2650463 w 4492692"/>
                <a:gd name="connsiteY86" fmla="*/ 1041334 h 3245348"/>
                <a:gd name="connsiteX87" fmla="*/ 2886385 w 4492692"/>
                <a:gd name="connsiteY87" fmla="*/ 1265968 h 3245348"/>
                <a:gd name="connsiteX88" fmla="*/ 3098039 w 4492692"/>
                <a:gd name="connsiteY88" fmla="*/ 986586 h 3245348"/>
                <a:gd name="connsiteX89" fmla="*/ 2884128 w 4492692"/>
                <a:gd name="connsiteY89" fmla="*/ 579648 h 3245348"/>
                <a:gd name="connsiteX90" fmla="*/ 1608564 w 4492692"/>
                <a:gd name="connsiteY90" fmla="*/ 579648 h 3245348"/>
                <a:gd name="connsiteX91" fmla="*/ 1394654 w 4492692"/>
                <a:gd name="connsiteY91" fmla="*/ 987150 h 3245348"/>
                <a:gd name="connsiteX92" fmla="*/ 1606307 w 4492692"/>
                <a:gd name="connsiteY92" fmla="*/ 1266533 h 3245348"/>
                <a:gd name="connsiteX93" fmla="*/ 1842230 w 4492692"/>
                <a:gd name="connsiteY93" fmla="*/ 1041334 h 3245348"/>
                <a:gd name="connsiteX94" fmla="*/ 1608564 w 4492692"/>
                <a:gd name="connsiteY94" fmla="*/ 579648 h 3245348"/>
                <a:gd name="connsiteX95" fmla="*/ 3449101 w 4492692"/>
                <a:gd name="connsiteY95" fmla="*/ 329050 h 3245348"/>
                <a:gd name="connsiteX96" fmla="*/ 2962016 w 4492692"/>
                <a:gd name="connsiteY96" fmla="*/ 329050 h 3245348"/>
                <a:gd name="connsiteX97" fmla="*/ 3183264 w 4492692"/>
                <a:gd name="connsiteY97" fmla="*/ 850564 h 3245348"/>
                <a:gd name="connsiteX98" fmla="*/ 3449101 w 4492692"/>
                <a:gd name="connsiteY98" fmla="*/ 329050 h 3245348"/>
                <a:gd name="connsiteX99" fmla="*/ 1042463 w 4492692"/>
                <a:gd name="connsiteY99" fmla="*/ 327921 h 3245348"/>
                <a:gd name="connsiteX100" fmla="*/ 1308863 w 4492692"/>
                <a:gd name="connsiteY100" fmla="*/ 850564 h 3245348"/>
                <a:gd name="connsiteX101" fmla="*/ 1530676 w 4492692"/>
                <a:gd name="connsiteY101" fmla="*/ 327921 h 3245348"/>
                <a:gd name="connsiteX102" fmla="*/ 1042463 w 4492692"/>
                <a:gd name="connsiteY102" fmla="*/ 327921 h 3245348"/>
                <a:gd name="connsiteX103" fmla="*/ 2247475 w 4492692"/>
                <a:gd name="connsiteY103" fmla="*/ 1314507 h 3245348"/>
                <a:gd name="connsiteX104" fmla="*/ 2259327 w 4492692"/>
                <a:gd name="connsiteY104" fmla="*/ 1298704 h 3245348"/>
                <a:gd name="connsiteX105" fmla="*/ 2456306 w 4492692"/>
                <a:gd name="connsiteY105" fmla="*/ 1063910 h 3245348"/>
                <a:gd name="connsiteX106" fmla="*/ 2455742 w 4492692"/>
                <a:gd name="connsiteY106" fmla="*/ 1035690 h 3245348"/>
                <a:gd name="connsiteX107" fmla="*/ 2296014 w 4492692"/>
                <a:gd name="connsiteY107" fmla="*/ 773240 h 3245348"/>
                <a:gd name="connsiteX108" fmla="*/ 2246346 w 4492692"/>
                <a:gd name="connsiteY108" fmla="*/ 661487 h 3245348"/>
                <a:gd name="connsiteX109" fmla="*/ 2242960 w 4492692"/>
                <a:gd name="connsiteY109" fmla="*/ 666002 h 3245348"/>
                <a:gd name="connsiteX110" fmla="*/ 2034693 w 4492692"/>
                <a:gd name="connsiteY110" fmla="*/ 1039076 h 3245348"/>
                <a:gd name="connsiteX111" fmla="*/ 2035257 w 4492692"/>
                <a:gd name="connsiteY111" fmla="*/ 1063346 h 3245348"/>
                <a:gd name="connsiteX112" fmla="*/ 2150961 w 4492692"/>
                <a:gd name="connsiteY112" fmla="*/ 1208399 h 3245348"/>
                <a:gd name="connsiteX113" fmla="*/ 2247475 w 4492692"/>
                <a:gd name="connsiteY113" fmla="*/ 1314507 h 3245348"/>
                <a:gd name="connsiteX114" fmla="*/ 2726093 w 4492692"/>
                <a:gd name="connsiteY114" fmla="*/ 2214739 h 3245348"/>
                <a:gd name="connsiteX115" fmla="*/ 2983464 w 4492692"/>
                <a:gd name="connsiteY115" fmla="*/ 2003086 h 3245348"/>
                <a:gd name="connsiteX116" fmla="*/ 2973869 w 4492692"/>
                <a:gd name="connsiteY116" fmla="*/ 1997442 h 3245348"/>
                <a:gd name="connsiteX117" fmla="*/ 2601924 w 4492692"/>
                <a:gd name="connsiteY117" fmla="*/ 1792562 h 3245348"/>
                <a:gd name="connsiteX118" fmla="*/ 2578218 w 4492692"/>
                <a:gd name="connsiteY118" fmla="*/ 1794819 h 3245348"/>
                <a:gd name="connsiteX119" fmla="*/ 2430908 w 4492692"/>
                <a:gd name="connsiteY119" fmla="*/ 1922375 h 3245348"/>
                <a:gd name="connsiteX120" fmla="*/ 2364872 w 4492692"/>
                <a:gd name="connsiteY120" fmla="*/ 1976559 h 3245348"/>
                <a:gd name="connsiteX121" fmla="*/ 2726093 w 4492692"/>
                <a:gd name="connsiteY121" fmla="*/ 2214739 h 3245348"/>
                <a:gd name="connsiteX122" fmla="*/ 1512615 w 4492692"/>
                <a:gd name="connsiteY122" fmla="*/ 2000264 h 3245348"/>
                <a:gd name="connsiteX123" fmla="*/ 1516566 w 4492692"/>
                <a:gd name="connsiteY123" fmla="*/ 2005343 h 3245348"/>
                <a:gd name="connsiteX124" fmla="*/ 1757568 w 4492692"/>
                <a:gd name="connsiteY124" fmla="*/ 2204015 h 3245348"/>
                <a:gd name="connsiteX125" fmla="*/ 1779016 w 4492692"/>
                <a:gd name="connsiteY125" fmla="*/ 2204015 h 3245348"/>
                <a:gd name="connsiteX126" fmla="*/ 2025662 w 4492692"/>
                <a:gd name="connsiteY126" fmla="*/ 2044288 h 3245348"/>
                <a:gd name="connsiteX127" fmla="*/ 2123305 w 4492692"/>
                <a:gd name="connsiteY127" fmla="*/ 1975430 h 3245348"/>
                <a:gd name="connsiteX128" fmla="*/ 1916167 w 4492692"/>
                <a:gd name="connsiteY128" fmla="*/ 1796512 h 3245348"/>
                <a:gd name="connsiteX129" fmla="*/ 1886253 w 4492692"/>
                <a:gd name="connsiteY129" fmla="*/ 1794255 h 3245348"/>
                <a:gd name="connsiteX130" fmla="*/ 1550430 w 4492692"/>
                <a:gd name="connsiteY130" fmla="*/ 1981638 h 3245348"/>
                <a:gd name="connsiteX131" fmla="*/ 1512615 w 4492692"/>
                <a:gd name="connsiteY131" fmla="*/ 2000264 h 3245348"/>
                <a:gd name="connsiteX132" fmla="*/ 2702953 w 4492692"/>
                <a:gd name="connsiteY132" fmla="*/ 1680809 h 3245348"/>
                <a:gd name="connsiteX133" fmla="*/ 3097474 w 4492692"/>
                <a:gd name="connsiteY133" fmla="*/ 1890204 h 3245348"/>
                <a:gd name="connsiteX134" fmla="*/ 3238012 w 4492692"/>
                <a:gd name="connsiteY134" fmla="*/ 1753053 h 3245348"/>
                <a:gd name="connsiteX135" fmla="*/ 3246478 w 4492692"/>
                <a:gd name="connsiteY135" fmla="*/ 1737814 h 3245348"/>
                <a:gd name="connsiteX136" fmla="*/ 3259459 w 4492692"/>
                <a:gd name="connsiteY136" fmla="*/ 1682502 h 3245348"/>
                <a:gd name="connsiteX137" fmla="*/ 2903882 w 4492692"/>
                <a:gd name="connsiteY137" fmla="*/ 1470284 h 3245348"/>
                <a:gd name="connsiteX138" fmla="*/ 2702953 w 4492692"/>
                <a:gd name="connsiteY138" fmla="*/ 1680809 h 3245348"/>
                <a:gd name="connsiteX139" fmla="*/ 1233233 w 4492692"/>
                <a:gd name="connsiteY139" fmla="*/ 1683066 h 3245348"/>
                <a:gd name="connsiteX140" fmla="*/ 1241699 w 4492692"/>
                <a:gd name="connsiteY140" fmla="*/ 1717495 h 3245348"/>
                <a:gd name="connsiteX141" fmla="*/ 1266533 w 4492692"/>
                <a:gd name="connsiteY141" fmla="*/ 1763777 h 3245348"/>
                <a:gd name="connsiteX142" fmla="*/ 1383930 w 4492692"/>
                <a:gd name="connsiteY142" fmla="*/ 1882302 h 3245348"/>
                <a:gd name="connsiteX143" fmla="*/ 1405942 w 4492692"/>
                <a:gd name="connsiteY143" fmla="*/ 1886253 h 3245348"/>
                <a:gd name="connsiteX144" fmla="*/ 1699999 w 4492692"/>
                <a:gd name="connsiteY144" fmla="*/ 1736121 h 3245348"/>
                <a:gd name="connsiteX145" fmla="*/ 1790304 w 4492692"/>
                <a:gd name="connsiteY145" fmla="*/ 1681373 h 3245348"/>
                <a:gd name="connsiteX146" fmla="*/ 1589375 w 4492692"/>
                <a:gd name="connsiteY146" fmla="*/ 1470849 h 3245348"/>
                <a:gd name="connsiteX147" fmla="*/ 1233233 w 4492692"/>
                <a:gd name="connsiteY147" fmla="*/ 1683066 h 3245348"/>
                <a:gd name="connsiteX148" fmla="*/ 3510057 w 4492692"/>
                <a:gd name="connsiteY148" fmla="*/ 563280 h 3245348"/>
                <a:gd name="connsiteX149" fmla="*/ 3505541 w 4492692"/>
                <a:gd name="connsiteY149" fmla="*/ 570617 h 3245348"/>
                <a:gd name="connsiteX150" fmla="*/ 3283165 w 4492692"/>
                <a:gd name="connsiteY150" fmla="*/ 968525 h 3245348"/>
                <a:gd name="connsiteX151" fmla="*/ 3285422 w 4492692"/>
                <a:gd name="connsiteY151" fmla="*/ 989408 h 3245348"/>
                <a:gd name="connsiteX152" fmla="*/ 3433862 w 4492692"/>
                <a:gd name="connsiteY152" fmla="*/ 1145749 h 3245348"/>
                <a:gd name="connsiteX153" fmla="*/ 3441199 w 4492692"/>
                <a:gd name="connsiteY153" fmla="*/ 1151393 h 3245348"/>
                <a:gd name="connsiteX154" fmla="*/ 3644386 w 4492692"/>
                <a:gd name="connsiteY154" fmla="*/ 770982 h 3245348"/>
                <a:gd name="connsiteX155" fmla="*/ 3510057 w 4492692"/>
                <a:gd name="connsiteY155" fmla="*/ 563280 h 3245348"/>
                <a:gd name="connsiteX156" fmla="*/ 850564 w 4492692"/>
                <a:gd name="connsiteY156" fmla="*/ 774368 h 3245348"/>
                <a:gd name="connsiteX157" fmla="*/ 1053751 w 4492692"/>
                <a:gd name="connsiteY157" fmla="*/ 1155344 h 3245348"/>
                <a:gd name="connsiteX158" fmla="*/ 1213478 w 4492692"/>
                <a:gd name="connsiteY158" fmla="*/ 986586 h 3245348"/>
                <a:gd name="connsiteX159" fmla="*/ 980942 w 4492692"/>
                <a:gd name="connsiteY159" fmla="*/ 570053 h 3245348"/>
                <a:gd name="connsiteX160" fmla="*/ 925066 w 4492692"/>
                <a:gd name="connsiteY160" fmla="*/ 677290 h 3245348"/>
                <a:gd name="connsiteX161" fmla="*/ 850564 w 4492692"/>
                <a:gd name="connsiteY161" fmla="*/ 774368 h 3245348"/>
                <a:gd name="connsiteX162" fmla="*/ 2353584 w 4492692"/>
                <a:gd name="connsiteY162" fmla="*/ 1414972 h 3245348"/>
                <a:gd name="connsiteX163" fmla="*/ 2577654 w 4492692"/>
                <a:gd name="connsiteY163" fmla="*/ 1596712 h 3245348"/>
                <a:gd name="connsiteX164" fmla="*/ 2786485 w 4492692"/>
                <a:gd name="connsiteY164" fmla="*/ 1380543 h 3245348"/>
                <a:gd name="connsiteX165" fmla="*/ 2561850 w 4492692"/>
                <a:gd name="connsiteY165" fmla="*/ 1170019 h 3245348"/>
                <a:gd name="connsiteX166" fmla="*/ 2461950 w 4492692"/>
                <a:gd name="connsiteY166" fmla="*/ 1293060 h 3245348"/>
                <a:gd name="connsiteX167" fmla="*/ 2353584 w 4492692"/>
                <a:gd name="connsiteY167" fmla="*/ 1414972 h 3245348"/>
                <a:gd name="connsiteX168" fmla="*/ 2139673 w 4492692"/>
                <a:gd name="connsiteY168" fmla="*/ 1418923 h 3245348"/>
                <a:gd name="connsiteX169" fmla="*/ 1929148 w 4492692"/>
                <a:gd name="connsiteY169" fmla="*/ 1171712 h 3245348"/>
                <a:gd name="connsiteX170" fmla="*/ 1706207 w 4492692"/>
                <a:gd name="connsiteY170" fmla="*/ 1380543 h 3245348"/>
                <a:gd name="connsiteX171" fmla="*/ 1917296 w 4492692"/>
                <a:gd name="connsiteY171" fmla="*/ 1598405 h 3245348"/>
                <a:gd name="connsiteX172" fmla="*/ 2139673 w 4492692"/>
                <a:gd name="connsiteY172" fmla="*/ 1418923 h 3245348"/>
                <a:gd name="connsiteX173" fmla="*/ 3300097 w 4492692"/>
                <a:gd name="connsiteY173" fmla="*/ 1532369 h 3245348"/>
                <a:gd name="connsiteX174" fmla="*/ 3380807 w 4492692"/>
                <a:gd name="connsiteY174" fmla="*/ 1300962 h 3245348"/>
                <a:gd name="connsiteX175" fmla="*/ 3190037 w 4492692"/>
                <a:gd name="connsiteY175" fmla="*/ 1111320 h 3245348"/>
                <a:gd name="connsiteX176" fmla="*/ 3003782 w 4492692"/>
                <a:gd name="connsiteY176" fmla="*/ 1354580 h 3245348"/>
                <a:gd name="connsiteX177" fmla="*/ 3300097 w 4492692"/>
                <a:gd name="connsiteY177" fmla="*/ 1532369 h 3245348"/>
                <a:gd name="connsiteX178" fmla="*/ 1303219 w 4492692"/>
                <a:gd name="connsiteY178" fmla="*/ 1112449 h 3245348"/>
                <a:gd name="connsiteX179" fmla="*/ 1115836 w 4492692"/>
                <a:gd name="connsiteY179" fmla="*/ 1293624 h 3245348"/>
                <a:gd name="connsiteX180" fmla="*/ 1113578 w 4492692"/>
                <a:gd name="connsiteY180" fmla="*/ 1309992 h 3245348"/>
                <a:gd name="connsiteX181" fmla="*/ 1156473 w 4492692"/>
                <a:gd name="connsiteY181" fmla="*/ 1427954 h 3245348"/>
                <a:gd name="connsiteX182" fmla="*/ 1191467 w 4492692"/>
                <a:gd name="connsiteY182" fmla="*/ 1533498 h 3245348"/>
                <a:gd name="connsiteX183" fmla="*/ 1488345 w 4492692"/>
                <a:gd name="connsiteY183" fmla="*/ 1355145 h 3245348"/>
                <a:gd name="connsiteX184" fmla="*/ 1303219 w 4492692"/>
                <a:gd name="connsiteY184" fmla="*/ 1112449 h 3245348"/>
                <a:gd name="connsiteX185" fmla="*/ 2246346 w 4492692"/>
                <a:gd name="connsiteY185" fmla="*/ 1521081 h 3245348"/>
                <a:gd name="connsiteX186" fmla="*/ 2027920 w 4492692"/>
                <a:gd name="connsiteY186" fmla="*/ 1700563 h 3245348"/>
                <a:gd name="connsiteX187" fmla="*/ 2246346 w 4492692"/>
                <a:gd name="connsiteY187" fmla="*/ 1883996 h 3245348"/>
                <a:gd name="connsiteX188" fmla="*/ 2464772 w 4492692"/>
                <a:gd name="connsiteY188" fmla="*/ 1700563 h 3245348"/>
                <a:gd name="connsiteX189" fmla="*/ 2246346 w 4492692"/>
                <a:gd name="connsiteY189" fmla="*/ 1521081 h 3245348"/>
                <a:gd name="connsiteX190" fmla="*/ 767596 w 4492692"/>
                <a:gd name="connsiteY190" fmla="*/ 647941 h 3245348"/>
                <a:gd name="connsiteX191" fmla="*/ 817828 w 4492692"/>
                <a:gd name="connsiteY191" fmla="*/ 566666 h 3245348"/>
                <a:gd name="connsiteX192" fmla="*/ 884993 w 4492692"/>
                <a:gd name="connsiteY192" fmla="*/ 356142 h 3245348"/>
                <a:gd name="connsiteX193" fmla="*/ 861288 w 4492692"/>
                <a:gd name="connsiteY193" fmla="*/ 327357 h 3245348"/>
                <a:gd name="connsiteX194" fmla="*/ 531673 w 4492692"/>
                <a:gd name="connsiteY194" fmla="*/ 327357 h 3245348"/>
                <a:gd name="connsiteX195" fmla="*/ 518691 w 4492692"/>
                <a:gd name="connsiteY195" fmla="*/ 327921 h 3245348"/>
                <a:gd name="connsiteX196" fmla="*/ 767596 w 4492692"/>
                <a:gd name="connsiteY196" fmla="*/ 647941 h 3245348"/>
                <a:gd name="connsiteX197" fmla="*/ 3727354 w 4492692"/>
                <a:gd name="connsiteY197" fmla="*/ 645119 h 3245348"/>
                <a:gd name="connsiteX198" fmla="*/ 3975129 w 4492692"/>
                <a:gd name="connsiteY198" fmla="*/ 327357 h 3245348"/>
                <a:gd name="connsiteX199" fmla="*/ 3621245 w 4492692"/>
                <a:gd name="connsiteY199" fmla="*/ 327357 h 3245348"/>
                <a:gd name="connsiteX200" fmla="*/ 3606006 w 4492692"/>
                <a:gd name="connsiteY200" fmla="*/ 345982 h 3245348"/>
                <a:gd name="connsiteX201" fmla="*/ 3660754 w 4492692"/>
                <a:gd name="connsiteY201" fmla="*/ 536753 h 3245348"/>
                <a:gd name="connsiteX202" fmla="*/ 3727354 w 4492692"/>
                <a:gd name="connsiteY202" fmla="*/ 645119 h 3245348"/>
                <a:gd name="connsiteX203" fmla="*/ 1629448 w 4492692"/>
                <a:gd name="connsiteY203" fmla="*/ 2292063 h 3245348"/>
                <a:gd name="connsiteX204" fmla="*/ 1619288 w 4492692"/>
                <a:gd name="connsiteY204" fmla="*/ 2283033 h 3245348"/>
                <a:gd name="connsiteX205" fmla="*/ 1391832 w 4492692"/>
                <a:gd name="connsiteY205" fmla="*/ 2090005 h 3245348"/>
                <a:gd name="connsiteX206" fmla="*/ 1325231 w 4492692"/>
                <a:gd name="connsiteY206" fmla="*/ 2078152 h 3245348"/>
                <a:gd name="connsiteX207" fmla="*/ 1308299 w 4492692"/>
                <a:gd name="connsiteY207" fmla="*/ 2106937 h 3245348"/>
                <a:gd name="connsiteX208" fmla="*/ 1326925 w 4492692"/>
                <a:gd name="connsiteY208" fmla="*/ 2365436 h 3245348"/>
                <a:gd name="connsiteX209" fmla="*/ 1326925 w 4492692"/>
                <a:gd name="connsiteY209" fmla="*/ 2447275 h 3245348"/>
                <a:gd name="connsiteX210" fmla="*/ 1629448 w 4492692"/>
                <a:gd name="connsiteY210" fmla="*/ 2292063 h 3245348"/>
                <a:gd name="connsiteX211" fmla="*/ 3161252 w 4492692"/>
                <a:gd name="connsiteY211" fmla="*/ 2445582 h 3245348"/>
                <a:gd name="connsiteX212" fmla="*/ 3162381 w 4492692"/>
                <a:gd name="connsiteY212" fmla="*/ 2434858 h 3245348"/>
                <a:gd name="connsiteX213" fmla="*/ 3180442 w 4492692"/>
                <a:gd name="connsiteY213" fmla="*/ 2125563 h 3245348"/>
                <a:gd name="connsiteX214" fmla="*/ 3146578 w 4492692"/>
                <a:gd name="connsiteY214" fmla="*/ 2071379 h 3245348"/>
                <a:gd name="connsiteX215" fmla="*/ 3118922 w 4492692"/>
                <a:gd name="connsiteY215" fmla="*/ 2077023 h 3245348"/>
                <a:gd name="connsiteX216" fmla="*/ 2924765 w 4492692"/>
                <a:gd name="connsiteY216" fmla="*/ 2244088 h 3245348"/>
                <a:gd name="connsiteX217" fmla="*/ 2863809 w 4492692"/>
                <a:gd name="connsiteY217" fmla="*/ 2293192 h 3245348"/>
                <a:gd name="connsiteX218" fmla="*/ 3161252 w 4492692"/>
                <a:gd name="connsiteY218" fmla="*/ 2445582 h 3245348"/>
                <a:gd name="connsiteX219" fmla="*/ 1492861 w 4492692"/>
                <a:gd name="connsiteY219" fmla="*/ 2907268 h 3245348"/>
                <a:gd name="connsiteX220" fmla="*/ 1315636 w 4492692"/>
                <a:gd name="connsiteY220" fmla="*/ 2792693 h 3245348"/>
                <a:gd name="connsiteX221" fmla="*/ 1292496 w 4492692"/>
                <a:gd name="connsiteY221" fmla="*/ 2982899 h 3245348"/>
                <a:gd name="connsiteX222" fmla="*/ 1492861 w 4492692"/>
                <a:gd name="connsiteY222" fmla="*/ 2907268 h 3245348"/>
                <a:gd name="connsiteX223" fmla="*/ 3177620 w 4492692"/>
                <a:gd name="connsiteY223" fmla="*/ 2792693 h 3245348"/>
                <a:gd name="connsiteX224" fmla="*/ 3000960 w 4492692"/>
                <a:gd name="connsiteY224" fmla="*/ 2907268 h 3245348"/>
                <a:gd name="connsiteX225" fmla="*/ 3199068 w 4492692"/>
                <a:gd name="connsiteY225" fmla="*/ 2982335 h 3245348"/>
                <a:gd name="connsiteX226" fmla="*/ 3177620 w 4492692"/>
                <a:gd name="connsiteY226" fmla="*/ 2792693 h 324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</a:cxnLst>
              <a:rect l="l" t="t" r="r" b="b"/>
              <a:pathLst>
                <a:path w="4492692" h="3245348">
                  <a:moveTo>
                    <a:pt x="4492692" y="326228"/>
                  </a:moveTo>
                  <a:cubicBezTo>
                    <a:pt x="4474067" y="326793"/>
                    <a:pt x="4455441" y="327357"/>
                    <a:pt x="4436816" y="327357"/>
                  </a:cubicBezTo>
                  <a:cubicBezTo>
                    <a:pt x="4358363" y="327357"/>
                    <a:pt x="4279910" y="327921"/>
                    <a:pt x="4201458" y="326793"/>
                  </a:cubicBezTo>
                  <a:cubicBezTo>
                    <a:pt x="4186783" y="326793"/>
                    <a:pt x="4176623" y="331308"/>
                    <a:pt x="4166464" y="342032"/>
                  </a:cubicBezTo>
                  <a:cubicBezTo>
                    <a:pt x="4016896" y="498937"/>
                    <a:pt x="3885953" y="669389"/>
                    <a:pt x="3771942" y="853386"/>
                  </a:cubicBezTo>
                  <a:cubicBezTo>
                    <a:pt x="3602056" y="1127124"/>
                    <a:pt x="3476192" y="1418923"/>
                    <a:pt x="3399997" y="1731605"/>
                  </a:cubicBezTo>
                  <a:cubicBezTo>
                    <a:pt x="3372905" y="1842229"/>
                    <a:pt x="3352587" y="1955111"/>
                    <a:pt x="3335655" y="2067993"/>
                  </a:cubicBezTo>
                  <a:cubicBezTo>
                    <a:pt x="3312514" y="2225463"/>
                    <a:pt x="3304612" y="2384626"/>
                    <a:pt x="3310256" y="2543789"/>
                  </a:cubicBezTo>
                  <a:cubicBezTo>
                    <a:pt x="3314207" y="2647640"/>
                    <a:pt x="3323238" y="2751492"/>
                    <a:pt x="3333961" y="2854778"/>
                  </a:cubicBezTo>
                  <a:cubicBezTo>
                    <a:pt x="3341863" y="2932667"/>
                    <a:pt x="3355973" y="3009426"/>
                    <a:pt x="3366133" y="3086750"/>
                  </a:cubicBezTo>
                  <a:cubicBezTo>
                    <a:pt x="3371777" y="3131338"/>
                    <a:pt x="3342992" y="3163510"/>
                    <a:pt x="3298404" y="3158995"/>
                  </a:cubicBezTo>
                  <a:cubicBezTo>
                    <a:pt x="3263410" y="3155044"/>
                    <a:pt x="3227853" y="3148271"/>
                    <a:pt x="3195117" y="3136418"/>
                  </a:cubicBezTo>
                  <a:cubicBezTo>
                    <a:pt x="3084493" y="3095781"/>
                    <a:pt x="2974997" y="3052886"/>
                    <a:pt x="2866067" y="3009991"/>
                  </a:cubicBezTo>
                  <a:cubicBezTo>
                    <a:pt x="2848570" y="3003218"/>
                    <a:pt x="2835589" y="3004347"/>
                    <a:pt x="2819785" y="3013377"/>
                  </a:cubicBezTo>
                  <a:cubicBezTo>
                    <a:pt x="2689407" y="3087315"/>
                    <a:pt x="2555078" y="3153915"/>
                    <a:pt x="2413411" y="3203018"/>
                  </a:cubicBezTo>
                  <a:cubicBezTo>
                    <a:pt x="2362050" y="3221080"/>
                    <a:pt x="2308996" y="3235754"/>
                    <a:pt x="2255941" y="3248735"/>
                  </a:cubicBezTo>
                  <a:cubicBezTo>
                    <a:pt x="2241266" y="3252122"/>
                    <a:pt x="2222641" y="3245349"/>
                    <a:pt x="2206838" y="3241398"/>
                  </a:cubicBezTo>
                  <a:cubicBezTo>
                    <a:pt x="2051625" y="3201890"/>
                    <a:pt x="1907136" y="3136418"/>
                    <a:pt x="1765470" y="3063045"/>
                  </a:cubicBezTo>
                  <a:cubicBezTo>
                    <a:pt x="1731605" y="3044984"/>
                    <a:pt x="1697741" y="3026923"/>
                    <a:pt x="1663876" y="3007733"/>
                  </a:cubicBezTo>
                  <a:cubicBezTo>
                    <a:pt x="1654846" y="3002653"/>
                    <a:pt x="1647509" y="3003218"/>
                    <a:pt x="1637914" y="3006604"/>
                  </a:cubicBezTo>
                  <a:cubicBezTo>
                    <a:pt x="1521081" y="3051757"/>
                    <a:pt x="1404249" y="3096910"/>
                    <a:pt x="1286852" y="3139805"/>
                  </a:cubicBezTo>
                  <a:cubicBezTo>
                    <a:pt x="1256938" y="3150528"/>
                    <a:pt x="1224767" y="3156173"/>
                    <a:pt x="1193160" y="3158995"/>
                  </a:cubicBezTo>
                  <a:cubicBezTo>
                    <a:pt x="1146878" y="3162946"/>
                    <a:pt x="1119222" y="3127952"/>
                    <a:pt x="1125995" y="3081671"/>
                  </a:cubicBezTo>
                  <a:cubicBezTo>
                    <a:pt x="1141234" y="2974997"/>
                    <a:pt x="1157038" y="2868324"/>
                    <a:pt x="1168890" y="2761087"/>
                  </a:cubicBezTo>
                  <a:cubicBezTo>
                    <a:pt x="1185822" y="2607003"/>
                    <a:pt x="1187516" y="2451791"/>
                    <a:pt x="1178485" y="2297143"/>
                  </a:cubicBezTo>
                  <a:cubicBezTo>
                    <a:pt x="1159295" y="1966399"/>
                    <a:pt x="1089873" y="1646380"/>
                    <a:pt x="966267" y="1338777"/>
                  </a:cubicBezTo>
                  <a:cubicBezTo>
                    <a:pt x="827987" y="995617"/>
                    <a:pt x="635524" y="686885"/>
                    <a:pt x="388878" y="411454"/>
                  </a:cubicBezTo>
                  <a:cubicBezTo>
                    <a:pt x="366866" y="387184"/>
                    <a:pt x="343725" y="364044"/>
                    <a:pt x="322277" y="339210"/>
                  </a:cubicBezTo>
                  <a:cubicBezTo>
                    <a:pt x="314376" y="330179"/>
                    <a:pt x="305909" y="327921"/>
                    <a:pt x="294621" y="327921"/>
                  </a:cubicBezTo>
                  <a:cubicBezTo>
                    <a:pt x="203751" y="327357"/>
                    <a:pt x="113446" y="327357"/>
                    <a:pt x="22576" y="327357"/>
                  </a:cubicBezTo>
                  <a:cubicBezTo>
                    <a:pt x="15803" y="327357"/>
                    <a:pt x="9031" y="327357"/>
                    <a:pt x="0" y="327357"/>
                  </a:cubicBezTo>
                  <a:cubicBezTo>
                    <a:pt x="0" y="217297"/>
                    <a:pt x="0" y="108366"/>
                    <a:pt x="0" y="0"/>
                  </a:cubicBezTo>
                  <a:cubicBezTo>
                    <a:pt x="1497376" y="0"/>
                    <a:pt x="2995316" y="0"/>
                    <a:pt x="4492692" y="0"/>
                  </a:cubicBezTo>
                  <a:cubicBezTo>
                    <a:pt x="4492692" y="108931"/>
                    <a:pt x="4492692" y="217862"/>
                    <a:pt x="4492692" y="326228"/>
                  </a:cubicBezTo>
                  <a:close/>
                  <a:moveTo>
                    <a:pt x="2097342" y="2619984"/>
                  </a:moveTo>
                  <a:cubicBezTo>
                    <a:pt x="1986154" y="2543789"/>
                    <a:pt x="1876094" y="2468723"/>
                    <a:pt x="1766034" y="2394221"/>
                  </a:cubicBezTo>
                  <a:cubicBezTo>
                    <a:pt x="1761519" y="2390835"/>
                    <a:pt x="1751924" y="2391399"/>
                    <a:pt x="1746845" y="2393657"/>
                  </a:cubicBezTo>
                  <a:cubicBezTo>
                    <a:pt x="1724268" y="2404945"/>
                    <a:pt x="1703385" y="2418491"/>
                    <a:pt x="1680809" y="2429779"/>
                  </a:cubicBezTo>
                  <a:cubicBezTo>
                    <a:pt x="1567363" y="2487348"/>
                    <a:pt x="1454481" y="2544918"/>
                    <a:pt x="1341035" y="2601923"/>
                  </a:cubicBezTo>
                  <a:cubicBezTo>
                    <a:pt x="1321845" y="2611518"/>
                    <a:pt x="1321280" y="2617162"/>
                    <a:pt x="1339342" y="2629015"/>
                  </a:cubicBezTo>
                  <a:cubicBezTo>
                    <a:pt x="1441499" y="2695615"/>
                    <a:pt x="1544222" y="2761087"/>
                    <a:pt x="1646380" y="2827687"/>
                  </a:cubicBezTo>
                  <a:cubicBezTo>
                    <a:pt x="1657104" y="2834460"/>
                    <a:pt x="1665570" y="2834460"/>
                    <a:pt x="1676293" y="2828816"/>
                  </a:cubicBezTo>
                  <a:cubicBezTo>
                    <a:pt x="1767728" y="2784227"/>
                    <a:pt x="1860291" y="2740768"/>
                    <a:pt x="1951725" y="2696180"/>
                  </a:cubicBezTo>
                  <a:cubicBezTo>
                    <a:pt x="2001393" y="2671910"/>
                    <a:pt x="2049932" y="2645383"/>
                    <a:pt x="2097342" y="2619984"/>
                  </a:cubicBezTo>
                  <a:close/>
                  <a:moveTo>
                    <a:pt x="2397043" y="2618291"/>
                  </a:moveTo>
                  <a:cubicBezTo>
                    <a:pt x="2397043" y="2618291"/>
                    <a:pt x="2397043" y="2619420"/>
                    <a:pt x="2397608" y="2619420"/>
                  </a:cubicBezTo>
                  <a:cubicBezTo>
                    <a:pt x="2539839" y="2689971"/>
                    <a:pt x="2682070" y="2761087"/>
                    <a:pt x="2824865" y="2831073"/>
                  </a:cubicBezTo>
                  <a:cubicBezTo>
                    <a:pt x="2829380" y="2833331"/>
                    <a:pt x="2837282" y="2832202"/>
                    <a:pt x="2841797" y="2828816"/>
                  </a:cubicBezTo>
                  <a:cubicBezTo>
                    <a:pt x="2946213" y="2761651"/>
                    <a:pt x="3051193" y="2694486"/>
                    <a:pt x="3155044" y="2627322"/>
                  </a:cubicBezTo>
                  <a:cubicBezTo>
                    <a:pt x="3170283" y="2617727"/>
                    <a:pt x="3169154" y="2610954"/>
                    <a:pt x="3153915" y="2603052"/>
                  </a:cubicBezTo>
                  <a:cubicBezTo>
                    <a:pt x="3017893" y="2533065"/>
                    <a:pt x="2882435" y="2463079"/>
                    <a:pt x="2746412" y="2394221"/>
                  </a:cubicBezTo>
                  <a:cubicBezTo>
                    <a:pt x="2741332" y="2391399"/>
                    <a:pt x="2731737" y="2391963"/>
                    <a:pt x="2726658" y="2395350"/>
                  </a:cubicBezTo>
                  <a:cubicBezTo>
                    <a:pt x="2704646" y="2409460"/>
                    <a:pt x="2683763" y="2425828"/>
                    <a:pt x="2662315" y="2440502"/>
                  </a:cubicBezTo>
                  <a:cubicBezTo>
                    <a:pt x="2574832" y="2499765"/>
                    <a:pt x="2486220" y="2559028"/>
                    <a:pt x="2397043" y="2618291"/>
                  </a:cubicBezTo>
                  <a:close/>
                  <a:moveTo>
                    <a:pt x="2809626" y="329050"/>
                  </a:moveTo>
                  <a:cubicBezTo>
                    <a:pt x="2645947" y="329050"/>
                    <a:pt x="2485091" y="329050"/>
                    <a:pt x="2323670" y="329050"/>
                  </a:cubicBezTo>
                  <a:cubicBezTo>
                    <a:pt x="2322541" y="340903"/>
                    <a:pt x="2319719" y="351627"/>
                    <a:pt x="2320848" y="361221"/>
                  </a:cubicBezTo>
                  <a:cubicBezTo>
                    <a:pt x="2345118" y="522078"/>
                    <a:pt x="2400430" y="672211"/>
                    <a:pt x="2483398" y="811619"/>
                  </a:cubicBezTo>
                  <a:cubicBezTo>
                    <a:pt x="2504845" y="847742"/>
                    <a:pt x="2527986" y="882171"/>
                    <a:pt x="2551691" y="919986"/>
                  </a:cubicBezTo>
                  <a:cubicBezTo>
                    <a:pt x="2667395" y="733731"/>
                    <a:pt x="2753185" y="538446"/>
                    <a:pt x="2809626" y="329050"/>
                  </a:cubicBezTo>
                  <a:close/>
                  <a:moveTo>
                    <a:pt x="1938179" y="917728"/>
                  </a:moveTo>
                  <a:cubicBezTo>
                    <a:pt x="1941001" y="916035"/>
                    <a:pt x="1941565" y="916035"/>
                    <a:pt x="1941565" y="915471"/>
                  </a:cubicBezTo>
                  <a:cubicBezTo>
                    <a:pt x="2048239" y="764774"/>
                    <a:pt x="2124434" y="600531"/>
                    <a:pt x="2161120" y="418791"/>
                  </a:cubicBezTo>
                  <a:cubicBezTo>
                    <a:pt x="2166764" y="389442"/>
                    <a:pt x="2176924" y="360093"/>
                    <a:pt x="2166764" y="328486"/>
                  </a:cubicBezTo>
                  <a:cubicBezTo>
                    <a:pt x="2006472" y="328486"/>
                    <a:pt x="1845616" y="328486"/>
                    <a:pt x="1682502" y="328486"/>
                  </a:cubicBezTo>
                  <a:cubicBezTo>
                    <a:pt x="1738943" y="538446"/>
                    <a:pt x="1825297" y="733167"/>
                    <a:pt x="1938179" y="917728"/>
                  </a:cubicBezTo>
                  <a:close/>
                  <a:moveTo>
                    <a:pt x="1822475" y="2924765"/>
                  </a:moveTo>
                  <a:cubicBezTo>
                    <a:pt x="1824733" y="2926458"/>
                    <a:pt x="1825862" y="2927587"/>
                    <a:pt x="1826991" y="2928151"/>
                  </a:cubicBezTo>
                  <a:cubicBezTo>
                    <a:pt x="1959062" y="2997009"/>
                    <a:pt x="2093391" y="3059659"/>
                    <a:pt x="2237880" y="3096910"/>
                  </a:cubicBezTo>
                  <a:cubicBezTo>
                    <a:pt x="2243524" y="3098603"/>
                    <a:pt x="2250861" y="3098039"/>
                    <a:pt x="2256505" y="3095781"/>
                  </a:cubicBezTo>
                  <a:cubicBezTo>
                    <a:pt x="2316897" y="3076026"/>
                    <a:pt x="2377853" y="3058530"/>
                    <a:pt x="2436552" y="3034825"/>
                  </a:cubicBezTo>
                  <a:cubicBezTo>
                    <a:pt x="2516133" y="3002089"/>
                    <a:pt x="2593457" y="2964274"/>
                    <a:pt x="2674168" y="2927023"/>
                  </a:cubicBezTo>
                  <a:cubicBezTo>
                    <a:pt x="2668524" y="2923072"/>
                    <a:pt x="2666830" y="2921378"/>
                    <a:pt x="2664573" y="2920250"/>
                  </a:cubicBezTo>
                  <a:cubicBezTo>
                    <a:pt x="2529115" y="2850263"/>
                    <a:pt x="2393092" y="2780276"/>
                    <a:pt x="2257634" y="2709725"/>
                  </a:cubicBezTo>
                  <a:cubicBezTo>
                    <a:pt x="2248039" y="2704646"/>
                    <a:pt x="2241831" y="2706903"/>
                    <a:pt x="2233929" y="2711419"/>
                  </a:cubicBezTo>
                  <a:cubicBezTo>
                    <a:pt x="2143624" y="2759958"/>
                    <a:pt x="2053318" y="2808497"/>
                    <a:pt x="1962449" y="2855907"/>
                  </a:cubicBezTo>
                  <a:cubicBezTo>
                    <a:pt x="1916732" y="2880177"/>
                    <a:pt x="1869885" y="2901624"/>
                    <a:pt x="1822475" y="2924765"/>
                  </a:cubicBezTo>
                  <a:close/>
                  <a:moveTo>
                    <a:pt x="1898106" y="2306738"/>
                  </a:moveTo>
                  <a:cubicBezTo>
                    <a:pt x="1900364" y="2308431"/>
                    <a:pt x="1902621" y="2310689"/>
                    <a:pt x="1905443" y="2312382"/>
                  </a:cubicBezTo>
                  <a:cubicBezTo>
                    <a:pt x="2015503" y="2384062"/>
                    <a:pt x="2125563" y="2455177"/>
                    <a:pt x="2235622" y="2526857"/>
                  </a:cubicBezTo>
                  <a:cubicBezTo>
                    <a:pt x="2244089" y="2532501"/>
                    <a:pt x="2250297" y="2532501"/>
                    <a:pt x="2258763" y="2526857"/>
                  </a:cubicBezTo>
                  <a:cubicBezTo>
                    <a:pt x="2341731" y="2473803"/>
                    <a:pt x="2425264" y="2421313"/>
                    <a:pt x="2508232" y="2367694"/>
                  </a:cubicBezTo>
                  <a:cubicBezTo>
                    <a:pt x="2538145" y="2348504"/>
                    <a:pt x="2567495" y="2327056"/>
                    <a:pt x="2595715" y="2307302"/>
                  </a:cubicBezTo>
                  <a:cubicBezTo>
                    <a:pt x="2477754" y="2227721"/>
                    <a:pt x="2361485" y="2148703"/>
                    <a:pt x="2246346" y="2070815"/>
                  </a:cubicBezTo>
                  <a:cubicBezTo>
                    <a:pt x="2131207" y="2148703"/>
                    <a:pt x="2015503" y="2227156"/>
                    <a:pt x="1898106" y="2306738"/>
                  </a:cubicBezTo>
                  <a:close/>
                  <a:moveTo>
                    <a:pt x="2884128" y="579648"/>
                  </a:moveTo>
                  <a:cubicBezTo>
                    <a:pt x="2821478" y="744455"/>
                    <a:pt x="2744155" y="896845"/>
                    <a:pt x="2650463" y="1041334"/>
                  </a:cubicBezTo>
                  <a:cubicBezTo>
                    <a:pt x="2721578" y="1123737"/>
                    <a:pt x="2800031" y="1196546"/>
                    <a:pt x="2886385" y="1265968"/>
                  </a:cubicBezTo>
                  <a:cubicBezTo>
                    <a:pt x="2957501" y="1171712"/>
                    <a:pt x="3028052" y="1079149"/>
                    <a:pt x="3098039" y="986586"/>
                  </a:cubicBezTo>
                  <a:cubicBezTo>
                    <a:pt x="3008298" y="860159"/>
                    <a:pt x="2938875" y="725829"/>
                    <a:pt x="2884128" y="579648"/>
                  </a:cubicBezTo>
                  <a:close/>
                  <a:moveTo>
                    <a:pt x="1608564" y="579648"/>
                  </a:moveTo>
                  <a:cubicBezTo>
                    <a:pt x="1553817" y="726394"/>
                    <a:pt x="1483266" y="860159"/>
                    <a:pt x="1394654" y="987150"/>
                  </a:cubicBezTo>
                  <a:cubicBezTo>
                    <a:pt x="1465205" y="1080278"/>
                    <a:pt x="1535191" y="1172841"/>
                    <a:pt x="1606307" y="1266533"/>
                  </a:cubicBezTo>
                  <a:cubicBezTo>
                    <a:pt x="1692661" y="1196546"/>
                    <a:pt x="1771678" y="1123737"/>
                    <a:pt x="1842230" y="1041334"/>
                  </a:cubicBezTo>
                  <a:cubicBezTo>
                    <a:pt x="1748538" y="896845"/>
                    <a:pt x="1671214" y="744455"/>
                    <a:pt x="1608564" y="579648"/>
                  </a:cubicBezTo>
                  <a:close/>
                  <a:moveTo>
                    <a:pt x="3449101" y="329050"/>
                  </a:moveTo>
                  <a:cubicBezTo>
                    <a:pt x="3285987" y="329050"/>
                    <a:pt x="3124566" y="329050"/>
                    <a:pt x="2962016" y="329050"/>
                  </a:cubicBezTo>
                  <a:cubicBezTo>
                    <a:pt x="3006040" y="516434"/>
                    <a:pt x="3079413" y="689707"/>
                    <a:pt x="3183264" y="850564"/>
                  </a:cubicBezTo>
                  <a:cubicBezTo>
                    <a:pt x="3263975" y="732602"/>
                    <a:pt x="3411285" y="443625"/>
                    <a:pt x="3449101" y="329050"/>
                  </a:cubicBezTo>
                  <a:close/>
                  <a:moveTo>
                    <a:pt x="1042463" y="327921"/>
                  </a:moveTo>
                  <a:cubicBezTo>
                    <a:pt x="1115271" y="511354"/>
                    <a:pt x="1205012" y="683499"/>
                    <a:pt x="1308863" y="850564"/>
                  </a:cubicBezTo>
                  <a:cubicBezTo>
                    <a:pt x="1413279" y="687450"/>
                    <a:pt x="1486088" y="514176"/>
                    <a:pt x="1530676" y="327921"/>
                  </a:cubicBezTo>
                  <a:cubicBezTo>
                    <a:pt x="1367562" y="327921"/>
                    <a:pt x="1206141" y="327921"/>
                    <a:pt x="1042463" y="327921"/>
                  </a:cubicBezTo>
                  <a:close/>
                  <a:moveTo>
                    <a:pt x="2247475" y="1314507"/>
                  </a:moveTo>
                  <a:cubicBezTo>
                    <a:pt x="2252555" y="1307735"/>
                    <a:pt x="2255377" y="1302655"/>
                    <a:pt x="2259327" y="1298704"/>
                  </a:cubicBezTo>
                  <a:cubicBezTo>
                    <a:pt x="2329879" y="1224767"/>
                    <a:pt x="2395350" y="1146314"/>
                    <a:pt x="2456306" y="1063910"/>
                  </a:cubicBezTo>
                  <a:cubicBezTo>
                    <a:pt x="2464208" y="1052622"/>
                    <a:pt x="2464208" y="1046413"/>
                    <a:pt x="2455742" y="1035690"/>
                  </a:cubicBezTo>
                  <a:cubicBezTo>
                    <a:pt x="2393092" y="953850"/>
                    <a:pt x="2340038" y="866367"/>
                    <a:pt x="2296014" y="773240"/>
                  </a:cubicBezTo>
                  <a:cubicBezTo>
                    <a:pt x="2278517" y="736553"/>
                    <a:pt x="2263278" y="699302"/>
                    <a:pt x="2246346" y="661487"/>
                  </a:cubicBezTo>
                  <a:cubicBezTo>
                    <a:pt x="2244653" y="663744"/>
                    <a:pt x="2243524" y="664873"/>
                    <a:pt x="2242960" y="666002"/>
                  </a:cubicBezTo>
                  <a:cubicBezTo>
                    <a:pt x="2191598" y="800331"/>
                    <a:pt x="2121612" y="924501"/>
                    <a:pt x="2034693" y="1039076"/>
                  </a:cubicBezTo>
                  <a:cubicBezTo>
                    <a:pt x="2027920" y="1048107"/>
                    <a:pt x="2028484" y="1054315"/>
                    <a:pt x="2035257" y="1063346"/>
                  </a:cubicBezTo>
                  <a:cubicBezTo>
                    <a:pt x="2074201" y="1111320"/>
                    <a:pt x="2111453" y="1160988"/>
                    <a:pt x="2150961" y="1208399"/>
                  </a:cubicBezTo>
                  <a:cubicBezTo>
                    <a:pt x="2180875" y="1243392"/>
                    <a:pt x="2213610" y="1276692"/>
                    <a:pt x="2247475" y="1314507"/>
                  </a:cubicBezTo>
                  <a:close/>
                  <a:moveTo>
                    <a:pt x="2726093" y="2214739"/>
                  </a:moveTo>
                  <a:cubicBezTo>
                    <a:pt x="2813577" y="2143059"/>
                    <a:pt x="2897674" y="2073637"/>
                    <a:pt x="2983464" y="2003086"/>
                  </a:cubicBezTo>
                  <a:cubicBezTo>
                    <a:pt x="2977819" y="1999699"/>
                    <a:pt x="2976126" y="1998571"/>
                    <a:pt x="2973869" y="1997442"/>
                  </a:cubicBezTo>
                  <a:cubicBezTo>
                    <a:pt x="2845184" y="1937614"/>
                    <a:pt x="2721014" y="1869885"/>
                    <a:pt x="2601924" y="1792562"/>
                  </a:cubicBezTo>
                  <a:cubicBezTo>
                    <a:pt x="2591764" y="1786353"/>
                    <a:pt x="2586120" y="1788046"/>
                    <a:pt x="2578218" y="1794819"/>
                  </a:cubicBezTo>
                  <a:cubicBezTo>
                    <a:pt x="2529679" y="1837714"/>
                    <a:pt x="2480576" y="1880045"/>
                    <a:pt x="2430908" y="1922375"/>
                  </a:cubicBezTo>
                  <a:cubicBezTo>
                    <a:pt x="2410589" y="1939872"/>
                    <a:pt x="2389141" y="1956804"/>
                    <a:pt x="2364872" y="1976559"/>
                  </a:cubicBezTo>
                  <a:cubicBezTo>
                    <a:pt x="2487349" y="2056140"/>
                    <a:pt x="2605874" y="2134593"/>
                    <a:pt x="2726093" y="2214739"/>
                  </a:cubicBezTo>
                  <a:close/>
                  <a:moveTo>
                    <a:pt x="1512615" y="2000264"/>
                  </a:moveTo>
                  <a:cubicBezTo>
                    <a:pt x="1514308" y="2003086"/>
                    <a:pt x="1515437" y="2004215"/>
                    <a:pt x="1516566" y="2005343"/>
                  </a:cubicBezTo>
                  <a:cubicBezTo>
                    <a:pt x="1596712" y="2071379"/>
                    <a:pt x="1677422" y="2137415"/>
                    <a:pt x="1757568" y="2204015"/>
                  </a:cubicBezTo>
                  <a:cubicBezTo>
                    <a:pt x="1766034" y="2210788"/>
                    <a:pt x="1771678" y="2208531"/>
                    <a:pt x="1779016" y="2204015"/>
                  </a:cubicBezTo>
                  <a:cubicBezTo>
                    <a:pt x="1861419" y="2150961"/>
                    <a:pt x="1943823" y="2097907"/>
                    <a:pt x="2025662" y="2044288"/>
                  </a:cubicBezTo>
                  <a:cubicBezTo>
                    <a:pt x="2058962" y="2022276"/>
                    <a:pt x="2091134" y="1998571"/>
                    <a:pt x="2123305" y="1975430"/>
                  </a:cubicBezTo>
                  <a:cubicBezTo>
                    <a:pt x="2053318" y="1915038"/>
                    <a:pt x="1984461" y="1856340"/>
                    <a:pt x="1916167" y="1796512"/>
                  </a:cubicBezTo>
                  <a:cubicBezTo>
                    <a:pt x="1904879" y="1786917"/>
                    <a:pt x="1898106" y="1786917"/>
                    <a:pt x="1886253" y="1794255"/>
                  </a:cubicBezTo>
                  <a:cubicBezTo>
                    <a:pt x="1778451" y="1864241"/>
                    <a:pt x="1666134" y="1926326"/>
                    <a:pt x="1550430" y="1981638"/>
                  </a:cubicBezTo>
                  <a:cubicBezTo>
                    <a:pt x="1538013" y="1987282"/>
                    <a:pt x="1525596" y="1993491"/>
                    <a:pt x="1512615" y="2000264"/>
                  </a:cubicBezTo>
                  <a:close/>
                  <a:moveTo>
                    <a:pt x="2702953" y="1680809"/>
                  </a:moveTo>
                  <a:cubicBezTo>
                    <a:pt x="2829945" y="1762083"/>
                    <a:pt x="2963145" y="1831506"/>
                    <a:pt x="3097474" y="1890204"/>
                  </a:cubicBezTo>
                  <a:cubicBezTo>
                    <a:pt x="3145449" y="1843358"/>
                    <a:pt x="3191730" y="1798206"/>
                    <a:pt x="3238012" y="1753053"/>
                  </a:cubicBezTo>
                  <a:cubicBezTo>
                    <a:pt x="3241963" y="1749102"/>
                    <a:pt x="3244785" y="1743458"/>
                    <a:pt x="3246478" y="1737814"/>
                  </a:cubicBezTo>
                  <a:cubicBezTo>
                    <a:pt x="3251558" y="1718060"/>
                    <a:pt x="3255509" y="1698305"/>
                    <a:pt x="3259459" y="1682502"/>
                  </a:cubicBezTo>
                  <a:cubicBezTo>
                    <a:pt x="3139805" y="1610822"/>
                    <a:pt x="3021844" y="1540835"/>
                    <a:pt x="2903882" y="1470284"/>
                  </a:cubicBezTo>
                  <a:cubicBezTo>
                    <a:pt x="2838975" y="1538578"/>
                    <a:pt x="2771246" y="1609129"/>
                    <a:pt x="2702953" y="1680809"/>
                  </a:cubicBezTo>
                  <a:close/>
                  <a:moveTo>
                    <a:pt x="1233233" y="1683066"/>
                  </a:moveTo>
                  <a:cubicBezTo>
                    <a:pt x="1235490" y="1692661"/>
                    <a:pt x="1240006" y="1704514"/>
                    <a:pt x="1241699" y="1717495"/>
                  </a:cubicBezTo>
                  <a:cubicBezTo>
                    <a:pt x="1243956" y="1736685"/>
                    <a:pt x="1252987" y="1750795"/>
                    <a:pt x="1266533" y="1763777"/>
                  </a:cubicBezTo>
                  <a:cubicBezTo>
                    <a:pt x="1306041" y="1802721"/>
                    <a:pt x="1344986" y="1842229"/>
                    <a:pt x="1383930" y="1882302"/>
                  </a:cubicBezTo>
                  <a:cubicBezTo>
                    <a:pt x="1391267" y="1889640"/>
                    <a:pt x="1396347" y="1891333"/>
                    <a:pt x="1405942" y="1886253"/>
                  </a:cubicBezTo>
                  <a:cubicBezTo>
                    <a:pt x="1504149" y="1836021"/>
                    <a:pt x="1602356" y="1786917"/>
                    <a:pt x="1699999" y="1736121"/>
                  </a:cubicBezTo>
                  <a:cubicBezTo>
                    <a:pt x="1731041" y="1719753"/>
                    <a:pt x="1760390" y="1699434"/>
                    <a:pt x="1790304" y="1681373"/>
                  </a:cubicBezTo>
                  <a:cubicBezTo>
                    <a:pt x="1721446" y="1609129"/>
                    <a:pt x="1653717" y="1538578"/>
                    <a:pt x="1589375" y="1470849"/>
                  </a:cubicBezTo>
                  <a:cubicBezTo>
                    <a:pt x="1470849" y="1541400"/>
                    <a:pt x="1352887" y="1611386"/>
                    <a:pt x="1233233" y="1683066"/>
                  </a:cubicBezTo>
                  <a:close/>
                  <a:moveTo>
                    <a:pt x="3510057" y="563280"/>
                  </a:moveTo>
                  <a:cubicBezTo>
                    <a:pt x="3508363" y="566102"/>
                    <a:pt x="3506670" y="568359"/>
                    <a:pt x="3505541" y="570617"/>
                  </a:cubicBezTo>
                  <a:cubicBezTo>
                    <a:pt x="3439506" y="707768"/>
                    <a:pt x="3366133" y="840969"/>
                    <a:pt x="3283165" y="968525"/>
                  </a:cubicBezTo>
                  <a:cubicBezTo>
                    <a:pt x="3277521" y="976991"/>
                    <a:pt x="3278649" y="982635"/>
                    <a:pt x="3285422" y="989408"/>
                  </a:cubicBezTo>
                  <a:cubicBezTo>
                    <a:pt x="3335090" y="1041334"/>
                    <a:pt x="3384194" y="1093259"/>
                    <a:pt x="3433862" y="1145749"/>
                  </a:cubicBezTo>
                  <a:cubicBezTo>
                    <a:pt x="3436684" y="1149136"/>
                    <a:pt x="3440634" y="1151393"/>
                    <a:pt x="3441199" y="1151393"/>
                  </a:cubicBezTo>
                  <a:cubicBezTo>
                    <a:pt x="3508928" y="1024401"/>
                    <a:pt x="3576093" y="897974"/>
                    <a:pt x="3644386" y="770982"/>
                  </a:cubicBezTo>
                  <a:cubicBezTo>
                    <a:pt x="3577786" y="698173"/>
                    <a:pt x="3577786" y="698173"/>
                    <a:pt x="3510057" y="563280"/>
                  </a:cubicBezTo>
                  <a:close/>
                  <a:moveTo>
                    <a:pt x="850564" y="774368"/>
                  </a:moveTo>
                  <a:cubicBezTo>
                    <a:pt x="917164" y="899667"/>
                    <a:pt x="984893" y="1026095"/>
                    <a:pt x="1053751" y="1155344"/>
                  </a:cubicBezTo>
                  <a:cubicBezTo>
                    <a:pt x="1107934" y="1097775"/>
                    <a:pt x="1162682" y="1040205"/>
                    <a:pt x="1213478" y="986586"/>
                  </a:cubicBezTo>
                  <a:cubicBezTo>
                    <a:pt x="1133332" y="843226"/>
                    <a:pt x="1056573" y="704946"/>
                    <a:pt x="980942" y="570053"/>
                  </a:cubicBezTo>
                  <a:cubicBezTo>
                    <a:pt x="964010" y="603353"/>
                    <a:pt x="947078" y="642297"/>
                    <a:pt x="925066" y="677290"/>
                  </a:cubicBezTo>
                  <a:cubicBezTo>
                    <a:pt x="902489" y="711719"/>
                    <a:pt x="874269" y="743326"/>
                    <a:pt x="850564" y="774368"/>
                  </a:cubicBezTo>
                  <a:close/>
                  <a:moveTo>
                    <a:pt x="2353584" y="1414972"/>
                  </a:moveTo>
                  <a:cubicBezTo>
                    <a:pt x="2423570" y="1479879"/>
                    <a:pt x="2498072" y="1539142"/>
                    <a:pt x="2577654" y="1596712"/>
                  </a:cubicBezTo>
                  <a:cubicBezTo>
                    <a:pt x="2648205" y="1523903"/>
                    <a:pt x="2718192" y="1451094"/>
                    <a:pt x="2786485" y="1380543"/>
                  </a:cubicBezTo>
                  <a:cubicBezTo>
                    <a:pt x="2710290" y="1309428"/>
                    <a:pt x="2636352" y="1240006"/>
                    <a:pt x="2561850" y="1170019"/>
                  </a:cubicBezTo>
                  <a:cubicBezTo>
                    <a:pt x="2529679" y="1210092"/>
                    <a:pt x="2496943" y="1252423"/>
                    <a:pt x="2461950" y="1293060"/>
                  </a:cubicBezTo>
                  <a:cubicBezTo>
                    <a:pt x="2427521" y="1334262"/>
                    <a:pt x="2390835" y="1373206"/>
                    <a:pt x="2353584" y="1414972"/>
                  </a:cubicBezTo>
                  <a:close/>
                  <a:moveTo>
                    <a:pt x="2139673" y="1418923"/>
                  </a:moveTo>
                  <a:cubicBezTo>
                    <a:pt x="2066864" y="1333697"/>
                    <a:pt x="1996877" y="1251294"/>
                    <a:pt x="1929148" y="1171712"/>
                  </a:cubicBezTo>
                  <a:cubicBezTo>
                    <a:pt x="1855775" y="1240570"/>
                    <a:pt x="1781838" y="1309428"/>
                    <a:pt x="1706207" y="1380543"/>
                  </a:cubicBezTo>
                  <a:cubicBezTo>
                    <a:pt x="1775065" y="1451659"/>
                    <a:pt x="1845052" y="1523903"/>
                    <a:pt x="1917296" y="1598405"/>
                  </a:cubicBezTo>
                  <a:cubicBezTo>
                    <a:pt x="1992927" y="1537449"/>
                    <a:pt x="2066300" y="1478186"/>
                    <a:pt x="2139673" y="1418923"/>
                  </a:cubicBezTo>
                  <a:close/>
                  <a:moveTo>
                    <a:pt x="3300097" y="1532369"/>
                  </a:moveTo>
                  <a:cubicBezTo>
                    <a:pt x="3327753" y="1453352"/>
                    <a:pt x="3354845" y="1376028"/>
                    <a:pt x="3380807" y="1300962"/>
                  </a:cubicBezTo>
                  <a:cubicBezTo>
                    <a:pt x="3316465" y="1237183"/>
                    <a:pt x="3253251" y="1173970"/>
                    <a:pt x="3190037" y="1111320"/>
                  </a:cubicBezTo>
                  <a:cubicBezTo>
                    <a:pt x="3129081" y="1191466"/>
                    <a:pt x="3066996" y="1272177"/>
                    <a:pt x="3003782" y="1354580"/>
                  </a:cubicBezTo>
                  <a:cubicBezTo>
                    <a:pt x="3098039" y="1420616"/>
                    <a:pt x="3197375" y="1479315"/>
                    <a:pt x="3300097" y="1532369"/>
                  </a:cubicBezTo>
                  <a:close/>
                  <a:moveTo>
                    <a:pt x="1303219" y="1112449"/>
                  </a:moveTo>
                  <a:cubicBezTo>
                    <a:pt x="1240570" y="1172841"/>
                    <a:pt x="1177921" y="1232668"/>
                    <a:pt x="1115836" y="1293624"/>
                  </a:cubicBezTo>
                  <a:cubicBezTo>
                    <a:pt x="1112449" y="1296446"/>
                    <a:pt x="1111885" y="1304913"/>
                    <a:pt x="1113578" y="1309992"/>
                  </a:cubicBezTo>
                  <a:cubicBezTo>
                    <a:pt x="1127688" y="1349501"/>
                    <a:pt x="1142927" y="1388445"/>
                    <a:pt x="1156473" y="1427954"/>
                  </a:cubicBezTo>
                  <a:cubicBezTo>
                    <a:pt x="1168890" y="1462383"/>
                    <a:pt x="1179614" y="1497940"/>
                    <a:pt x="1191467" y="1533498"/>
                  </a:cubicBezTo>
                  <a:cubicBezTo>
                    <a:pt x="1295318" y="1479315"/>
                    <a:pt x="1394654" y="1421181"/>
                    <a:pt x="1488345" y="1355145"/>
                  </a:cubicBezTo>
                  <a:cubicBezTo>
                    <a:pt x="1425696" y="1272177"/>
                    <a:pt x="1363611" y="1191466"/>
                    <a:pt x="1303219" y="1112449"/>
                  </a:cubicBezTo>
                  <a:close/>
                  <a:moveTo>
                    <a:pt x="2246346" y="1521081"/>
                  </a:moveTo>
                  <a:cubicBezTo>
                    <a:pt x="2174102" y="1580344"/>
                    <a:pt x="2101858" y="1639607"/>
                    <a:pt x="2027920" y="1700563"/>
                  </a:cubicBezTo>
                  <a:cubicBezTo>
                    <a:pt x="2100164" y="1761519"/>
                    <a:pt x="2172973" y="1822475"/>
                    <a:pt x="2246346" y="1883996"/>
                  </a:cubicBezTo>
                  <a:cubicBezTo>
                    <a:pt x="2320848" y="1821346"/>
                    <a:pt x="2393092" y="1760955"/>
                    <a:pt x="2464772" y="1700563"/>
                  </a:cubicBezTo>
                  <a:cubicBezTo>
                    <a:pt x="2390835" y="1639042"/>
                    <a:pt x="2318590" y="1580344"/>
                    <a:pt x="2246346" y="1521081"/>
                  </a:cubicBezTo>
                  <a:close/>
                  <a:moveTo>
                    <a:pt x="767596" y="647941"/>
                  </a:moveTo>
                  <a:cubicBezTo>
                    <a:pt x="784528" y="620849"/>
                    <a:pt x="803153" y="594887"/>
                    <a:pt x="817828" y="566666"/>
                  </a:cubicBezTo>
                  <a:cubicBezTo>
                    <a:pt x="852821" y="500630"/>
                    <a:pt x="870882" y="428950"/>
                    <a:pt x="884993" y="356142"/>
                  </a:cubicBezTo>
                  <a:cubicBezTo>
                    <a:pt x="890637" y="325664"/>
                    <a:pt x="883864" y="327357"/>
                    <a:pt x="861288" y="327357"/>
                  </a:cubicBezTo>
                  <a:cubicBezTo>
                    <a:pt x="751228" y="327921"/>
                    <a:pt x="641168" y="327357"/>
                    <a:pt x="531673" y="327357"/>
                  </a:cubicBezTo>
                  <a:cubicBezTo>
                    <a:pt x="526593" y="327357"/>
                    <a:pt x="521514" y="327921"/>
                    <a:pt x="518691" y="327921"/>
                  </a:cubicBezTo>
                  <a:cubicBezTo>
                    <a:pt x="600531" y="433466"/>
                    <a:pt x="682934" y="539010"/>
                    <a:pt x="767596" y="647941"/>
                  </a:cubicBezTo>
                  <a:close/>
                  <a:moveTo>
                    <a:pt x="3727354" y="645119"/>
                  </a:moveTo>
                  <a:cubicBezTo>
                    <a:pt x="3810322" y="538446"/>
                    <a:pt x="3892726" y="432901"/>
                    <a:pt x="3975129" y="327357"/>
                  </a:cubicBezTo>
                  <a:cubicBezTo>
                    <a:pt x="3857168" y="327357"/>
                    <a:pt x="3739207" y="327357"/>
                    <a:pt x="3621245" y="327357"/>
                  </a:cubicBezTo>
                  <a:cubicBezTo>
                    <a:pt x="3607135" y="327357"/>
                    <a:pt x="3603749" y="334694"/>
                    <a:pt x="3606006" y="345982"/>
                  </a:cubicBezTo>
                  <a:cubicBezTo>
                    <a:pt x="3618423" y="411454"/>
                    <a:pt x="3634227" y="475796"/>
                    <a:pt x="3660754" y="536753"/>
                  </a:cubicBezTo>
                  <a:cubicBezTo>
                    <a:pt x="3677122" y="576826"/>
                    <a:pt x="3698005" y="614077"/>
                    <a:pt x="3727354" y="645119"/>
                  </a:cubicBezTo>
                  <a:close/>
                  <a:moveTo>
                    <a:pt x="1629448" y="2292063"/>
                  </a:moveTo>
                  <a:cubicBezTo>
                    <a:pt x="1624932" y="2287548"/>
                    <a:pt x="1622110" y="2285290"/>
                    <a:pt x="1619288" y="2283033"/>
                  </a:cubicBezTo>
                  <a:cubicBezTo>
                    <a:pt x="1543093" y="2219254"/>
                    <a:pt x="1466333" y="2156605"/>
                    <a:pt x="1391832" y="2090005"/>
                  </a:cubicBezTo>
                  <a:cubicBezTo>
                    <a:pt x="1369255" y="2069686"/>
                    <a:pt x="1352323" y="2064606"/>
                    <a:pt x="1325231" y="2078152"/>
                  </a:cubicBezTo>
                  <a:cubicBezTo>
                    <a:pt x="1311121" y="2085489"/>
                    <a:pt x="1307170" y="2092262"/>
                    <a:pt x="1308299" y="2106937"/>
                  </a:cubicBezTo>
                  <a:cubicBezTo>
                    <a:pt x="1315072" y="2193292"/>
                    <a:pt x="1321280" y="2279082"/>
                    <a:pt x="1326925" y="2365436"/>
                  </a:cubicBezTo>
                  <a:cubicBezTo>
                    <a:pt x="1328618" y="2390835"/>
                    <a:pt x="1326925" y="2416233"/>
                    <a:pt x="1326925" y="2447275"/>
                  </a:cubicBezTo>
                  <a:cubicBezTo>
                    <a:pt x="1431905" y="2393657"/>
                    <a:pt x="1530112" y="2343424"/>
                    <a:pt x="1629448" y="2292063"/>
                  </a:cubicBezTo>
                  <a:close/>
                  <a:moveTo>
                    <a:pt x="3161252" y="2445582"/>
                  </a:moveTo>
                  <a:cubicBezTo>
                    <a:pt x="3161817" y="2439374"/>
                    <a:pt x="3162381" y="2437116"/>
                    <a:pt x="3162381" y="2434858"/>
                  </a:cubicBezTo>
                  <a:cubicBezTo>
                    <a:pt x="3168590" y="2331572"/>
                    <a:pt x="3173669" y="2228285"/>
                    <a:pt x="3180442" y="2125563"/>
                  </a:cubicBezTo>
                  <a:cubicBezTo>
                    <a:pt x="3182700" y="2085489"/>
                    <a:pt x="3183264" y="2086054"/>
                    <a:pt x="3146578" y="2071379"/>
                  </a:cubicBezTo>
                  <a:cubicBezTo>
                    <a:pt x="3135290" y="2066864"/>
                    <a:pt x="3127952" y="2069122"/>
                    <a:pt x="3118922" y="2077023"/>
                  </a:cubicBezTo>
                  <a:cubicBezTo>
                    <a:pt x="3054579" y="2132900"/>
                    <a:pt x="2989672" y="2188776"/>
                    <a:pt x="2924765" y="2244088"/>
                  </a:cubicBezTo>
                  <a:cubicBezTo>
                    <a:pt x="2906140" y="2259892"/>
                    <a:pt x="2886385" y="2275131"/>
                    <a:pt x="2863809" y="2293192"/>
                  </a:cubicBezTo>
                  <a:cubicBezTo>
                    <a:pt x="2964274" y="2343989"/>
                    <a:pt x="3061352" y="2394221"/>
                    <a:pt x="3161252" y="2445582"/>
                  </a:cubicBezTo>
                  <a:close/>
                  <a:moveTo>
                    <a:pt x="1492861" y="2907268"/>
                  </a:moveTo>
                  <a:cubicBezTo>
                    <a:pt x="1431340" y="2867760"/>
                    <a:pt x="1373770" y="2830509"/>
                    <a:pt x="1315636" y="2792693"/>
                  </a:cubicBezTo>
                  <a:cubicBezTo>
                    <a:pt x="1307735" y="2857036"/>
                    <a:pt x="1300397" y="2918556"/>
                    <a:pt x="1292496" y="2982899"/>
                  </a:cubicBezTo>
                  <a:cubicBezTo>
                    <a:pt x="1359660" y="2958065"/>
                    <a:pt x="1424567" y="2933231"/>
                    <a:pt x="1492861" y="2907268"/>
                  </a:cubicBezTo>
                  <a:close/>
                  <a:moveTo>
                    <a:pt x="3177620" y="2792693"/>
                  </a:moveTo>
                  <a:cubicBezTo>
                    <a:pt x="3118357" y="2831073"/>
                    <a:pt x="3061352" y="2867760"/>
                    <a:pt x="3000960" y="2907268"/>
                  </a:cubicBezTo>
                  <a:cubicBezTo>
                    <a:pt x="3068689" y="2932667"/>
                    <a:pt x="3133032" y="2957501"/>
                    <a:pt x="3199068" y="2982335"/>
                  </a:cubicBezTo>
                  <a:cubicBezTo>
                    <a:pt x="3191730" y="2917992"/>
                    <a:pt x="3184957" y="2857036"/>
                    <a:pt x="3177620" y="2792693"/>
                  </a:cubicBezTo>
                  <a:close/>
                </a:path>
              </a:pathLst>
            </a:custGeom>
            <a:solidFill>
              <a:schemeClr val="accent4"/>
            </a:solidFill>
            <a:ln w="56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4714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276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90F8371-E909-4C11-B826-66798B3CA1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47809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7656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28F33A7-3F89-4CE9-AEC6-9B1FC70CB19A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04853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26D1B074-C408-47C3-AA64-CBDDCBF8447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193017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F3211026-F958-42A5-AA36-13CF1636F94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04853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4E58214D-FE25-4FE4-9776-07CF0B424275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149181" y="180624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89B11DC1-75AD-4273-9911-D12343B391D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437344" y="3306460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6F9ECD-14CF-43B6-A177-4BE5789C039D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149181" y="4835535"/>
            <a:ext cx="187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E14F345C-ACDA-4CB5-93FC-C672B95E1EDA}"/>
              </a:ext>
            </a:extLst>
          </p:cNvPr>
          <p:cNvSpPr/>
          <p:nvPr userDrawn="1"/>
        </p:nvSpPr>
        <p:spPr>
          <a:xfrm>
            <a:off x="2861017" y="1806245"/>
            <a:ext cx="3204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5DC2A027-A6C1-4E04-A22F-F0A37D4AC149}"/>
              </a:ext>
            </a:extLst>
          </p:cNvPr>
          <p:cNvSpPr/>
          <p:nvPr userDrawn="1"/>
        </p:nvSpPr>
        <p:spPr>
          <a:xfrm>
            <a:off x="8105344" y="1806245"/>
            <a:ext cx="3204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0" name="Rectangle 13">
            <a:extLst>
              <a:ext uri="{FF2B5EF4-FFF2-40B4-BE49-F238E27FC236}">
                <a16:creationId xmlns:a16="http://schemas.microsoft.com/office/drawing/2014/main" id="{328329F1-AFE9-4071-8EC8-7E53329EF779}"/>
              </a:ext>
            </a:extLst>
          </p:cNvPr>
          <p:cNvSpPr/>
          <p:nvPr userDrawn="1"/>
        </p:nvSpPr>
        <p:spPr>
          <a:xfrm>
            <a:off x="6149181" y="3306460"/>
            <a:ext cx="3204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1" name="Rectangle 14">
            <a:extLst>
              <a:ext uri="{FF2B5EF4-FFF2-40B4-BE49-F238E27FC236}">
                <a16:creationId xmlns:a16="http://schemas.microsoft.com/office/drawing/2014/main" id="{DAA156CE-1910-4526-AF03-2B24E1E097CB}"/>
              </a:ext>
            </a:extLst>
          </p:cNvPr>
          <p:cNvSpPr/>
          <p:nvPr userDrawn="1"/>
        </p:nvSpPr>
        <p:spPr>
          <a:xfrm>
            <a:off x="904853" y="3306460"/>
            <a:ext cx="3204000" cy="14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B4527CD2-29C9-47A2-A640-64412F23EF5A}"/>
              </a:ext>
            </a:extLst>
          </p:cNvPr>
          <p:cNvSpPr/>
          <p:nvPr userDrawn="1"/>
        </p:nvSpPr>
        <p:spPr>
          <a:xfrm>
            <a:off x="8105344" y="4835535"/>
            <a:ext cx="3204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AD66E74F-5D94-4D33-8E95-E8A92C95B73A}"/>
              </a:ext>
            </a:extLst>
          </p:cNvPr>
          <p:cNvSpPr/>
          <p:nvPr userDrawn="1"/>
        </p:nvSpPr>
        <p:spPr>
          <a:xfrm>
            <a:off x="2861017" y="4835535"/>
            <a:ext cx="3204000" cy="144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230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2207562C-DA51-4307-9366-505D01877AA4}"/>
              </a:ext>
            </a:extLst>
          </p:cNvPr>
          <p:cNvGrpSpPr/>
          <p:nvPr userDrawn="1"/>
        </p:nvGrpSpPr>
        <p:grpSpPr>
          <a:xfrm>
            <a:off x="8981148" y="1615189"/>
            <a:ext cx="2501139" cy="4668187"/>
            <a:chOff x="3501573" y="3178068"/>
            <a:chExt cx="1340594" cy="273784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6431BA3-7EE5-45D4-A1FC-1B58F7281F32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76FCFDE-1220-454B-AD4B-4A39C0CFF58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AC1304D-CA28-45B8-BC74-37899BF00E9C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C3E504B-C927-42D0-9054-549235FAFEF2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25A0F80-B054-487F-AC02-843656145FE7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AD3D91C-247F-4C6E-923B-10E8625762F7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74A9BBE-5BF8-48EA-B296-37AAC26EBF62}"/>
                </a:ext>
              </a:extLst>
            </p:cNvPr>
            <p:cNvGrpSpPr/>
            <p:nvPr/>
          </p:nvGrpSpPr>
          <p:grpSpPr>
            <a:xfrm>
              <a:off x="4101503" y="5648273"/>
              <a:ext cx="147034" cy="160886"/>
              <a:chOff x="6779775" y="6048824"/>
              <a:chExt cx="125701" cy="137543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9A0D1C0-9706-48A3-AF77-58339CB6260F}"/>
                  </a:ext>
                </a:extLst>
              </p:cNvPr>
              <p:cNvSpPr/>
              <p:nvPr/>
            </p:nvSpPr>
            <p:spPr>
              <a:xfrm>
                <a:off x="6779775" y="6048824"/>
                <a:ext cx="125701" cy="13754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7E0F234-4CFE-4287-801D-9C04E617A803}"/>
                  </a:ext>
                </a:extLst>
              </p:cNvPr>
              <p:cNvSpPr/>
              <p:nvPr/>
            </p:nvSpPr>
            <p:spPr>
              <a:xfrm>
                <a:off x="6800725" y="6071748"/>
                <a:ext cx="83801" cy="9169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56EF6E-8D47-46F4-BFD6-D8F5D5438CA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51213626-D2D1-4D40-B1D2-773934F3FA5C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5F6C453-17F4-4A46-9D2E-54989C9563CA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4" name="그림 개체 틀 2">
            <a:extLst>
              <a:ext uri="{FF2B5EF4-FFF2-40B4-BE49-F238E27FC236}">
                <a16:creationId xmlns:a16="http://schemas.microsoft.com/office/drawing/2014/main" id="{E11BE5C1-53C3-4D3F-AA96-7721F74020D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223796" y="2298700"/>
            <a:ext cx="2049706" cy="3411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3E8830-7FC7-4C1E-95A8-934E1287AA10}"/>
              </a:ext>
            </a:extLst>
          </p:cNvPr>
          <p:cNvGrpSpPr/>
          <p:nvPr userDrawn="1"/>
        </p:nvGrpSpPr>
        <p:grpSpPr>
          <a:xfrm>
            <a:off x="0" y="1958505"/>
            <a:ext cx="8404456" cy="3883620"/>
            <a:chOff x="0" y="1992982"/>
            <a:chExt cx="3096864" cy="3380234"/>
          </a:xfrm>
          <a:solidFill>
            <a:schemeClr val="accent4"/>
          </a:solidFill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2692D64-041E-4229-89A6-B1829909CBED}"/>
                </a:ext>
              </a:extLst>
            </p:cNvPr>
            <p:cNvSpPr/>
            <p:nvPr/>
          </p:nvSpPr>
          <p:spPr>
            <a:xfrm>
              <a:off x="0" y="1992982"/>
              <a:ext cx="302510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79B0403-2378-4BFE-A5C5-86A87AA5EAAF}"/>
                </a:ext>
              </a:extLst>
            </p:cNvPr>
            <p:cNvSpPr/>
            <p:nvPr/>
          </p:nvSpPr>
          <p:spPr>
            <a:xfrm>
              <a:off x="3051145" y="1992982"/>
              <a:ext cx="45719" cy="33802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1631008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86E8DE20-2F1C-4EB2-B951-BB7664020B46}"/>
              </a:ext>
            </a:extLst>
          </p:cNvPr>
          <p:cNvGrpSpPr/>
          <p:nvPr userDrawn="1"/>
        </p:nvGrpSpPr>
        <p:grpSpPr>
          <a:xfrm>
            <a:off x="542195" y="1687115"/>
            <a:ext cx="4921109" cy="2703816"/>
            <a:chOff x="-548507" y="477868"/>
            <a:chExt cx="11570449" cy="6357177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54E453A-E6E5-4955-B12B-E6BE5B1DA558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E55A7BD-A2DA-4DD9-8978-FBBDDAAE1D1A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A26A3C9-2BC4-4042-A750-380E1D3E2CD1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3B2E8D8-065A-4BAE-8C14-E5C5ACED9706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481F1FB-9630-42C3-B3A6-93B54BB86C4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A596ECB3-B0D8-4268-92BE-4CE9DEE1B117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00EA83A9-F6A9-4EBA-BF09-B2D9F3D0BAB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EBCCB817-D37F-408C-AC5F-1A7F1CD14AE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CC0DBCFC-356B-4C8A-B05B-AFA1548A9AD2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E0D868B3-A907-4C6B-AD08-754AD2ABD20E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CAC05AF-5F47-417F-94D2-C33DA52255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5C8F444-26D8-4DCA-9F49-80F64E69519C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596BC7C3-BBC3-4B7E-84FE-D571661909F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1235248" y="1848318"/>
            <a:ext cx="3554035" cy="21717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64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B6CBA5C-6C14-4A16-A6CE-2B80D0686D53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7E3A7714-DFD5-459F-9CF5-A260020DC40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304245" y="1775439"/>
            <a:ext cx="3887755" cy="44259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974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EB5CB2-417A-4834-8FBC-7782E3A88B99}"/>
              </a:ext>
            </a:extLst>
          </p:cNvPr>
          <p:cNvSpPr/>
          <p:nvPr userDrawn="1"/>
        </p:nvSpPr>
        <p:spPr>
          <a:xfrm>
            <a:off x="7516166" y="1796911"/>
            <a:ext cx="4675833" cy="3225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13B6D00C-03D5-47AF-A8A4-91B609A2EBD1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751187" y="312069"/>
            <a:ext cx="3314090" cy="6233862"/>
          </a:xfrm>
          <a:custGeom>
            <a:avLst/>
            <a:gdLst>
              <a:gd name="connsiteX0" fmla="*/ 2704618 w 3314090"/>
              <a:gd name="connsiteY0" fmla="*/ 1899002 h 6233862"/>
              <a:gd name="connsiteX1" fmla="*/ 2726234 w 3314090"/>
              <a:gd name="connsiteY1" fmla="*/ 2309081 h 6233862"/>
              <a:gd name="connsiteX2" fmla="*/ 2905526 w 3314090"/>
              <a:gd name="connsiteY2" fmla="*/ 2220708 h 6233862"/>
              <a:gd name="connsiteX3" fmla="*/ 2931592 w 3314090"/>
              <a:gd name="connsiteY3" fmla="*/ 2157766 h 6233862"/>
              <a:gd name="connsiteX4" fmla="*/ 2860385 w 3314090"/>
              <a:gd name="connsiteY4" fmla="*/ 2065578 h 6233862"/>
              <a:gd name="connsiteX5" fmla="*/ 2724964 w 3314090"/>
              <a:gd name="connsiteY5" fmla="*/ 1912354 h 6233862"/>
              <a:gd name="connsiteX6" fmla="*/ 2704618 w 3314090"/>
              <a:gd name="connsiteY6" fmla="*/ 1899002 h 6233862"/>
              <a:gd name="connsiteX7" fmla="*/ 1855452 w 3314090"/>
              <a:gd name="connsiteY7" fmla="*/ 795 h 6233862"/>
              <a:gd name="connsiteX8" fmla="*/ 1889546 w 3314090"/>
              <a:gd name="connsiteY8" fmla="*/ 6914 h 6233862"/>
              <a:gd name="connsiteX9" fmla="*/ 1940408 w 3314090"/>
              <a:gd name="connsiteY9" fmla="*/ 20902 h 6233862"/>
              <a:gd name="connsiteX10" fmla="*/ 2164839 w 3314090"/>
              <a:gd name="connsiteY10" fmla="*/ 251691 h 6233862"/>
              <a:gd name="connsiteX11" fmla="*/ 2163568 w 3314090"/>
              <a:gd name="connsiteY11" fmla="*/ 375032 h 6233862"/>
              <a:gd name="connsiteX12" fmla="*/ 2202350 w 3314090"/>
              <a:gd name="connsiteY12" fmla="*/ 506639 h 6233862"/>
              <a:gd name="connsiteX13" fmla="*/ 2151488 w 3314090"/>
              <a:gd name="connsiteY13" fmla="*/ 581026 h 6233862"/>
              <a:gd name="connsiteX14" fmla="*/ 2102532 w 3314090"/>
              <a:gd name="connsiteY14" fmla="*/ 830888 h 6233862"/>
              <a:gd name="connsiteX15" fmla="*/ 2170562 w 3314090"/>
              <a:gd name="connsiteY15" fmla="*/ 837246 h 6233862"/>
              <a:gd name="connsiteX16" fmla="*/ 2410251 w 3314090"/>
              <a:gd name="connsiteY16" fmla="*/ 854412 h 6233862"/>
              <a:gd name="connsiteX17" fmla="*/ 2611794 w 3314090"/>
              <a:gd name="connsiteY17" fmla="*/ 973303 h 6233862"/>
              <a:gd name="connsiteX18" fmla="*/ 2806344 w 3314090"/>
              <a:gd name="connsiteY18" fmla="*/ 1195827 h 6233862"/>
              <a:gd name="connsiteX19" fmla="*/ 2891538 w 3314090"/>
              <a:gd name="connsiteY19" fmla="*/ 1336335 h 6233862"/>
              <a:gd name="connsiteX20" fmla="*/ 2955752 w 3314090"/>
              <a:gd name="connsiteY20" fmla="*/ 1565852 h 6233862"/>
              <a:gd name="connsiteX21" fmla="*/ 3089902 w 3314090"/>
              <a:gd name="connsiteY21" fmla="*/ 1746415 h 6233862"/>
              <a:gd name="connsiteX22" fmla="*/ 3136951 w 3314090"/>
              <a:gd name="connsiteY22" fmla="*/ 1843054 h 6233862"/>
              <a:gd name="connsiteX23" fmla="*/ 3280637 w 3314090"/>
              <a:gd name="connsiteY23" fmla="*/ 2132335 h 6233862"/>
              <a:gd name="connsiteX24" fmla="*/ 3312426 w 3314090"/>
              <a:gd name="connsiteY24" fmla="*/ 2346593 h 6233862"/>
              <a:gd name="connsiteX25" fmla="*/ 3252026 w 3314090"/>
              <a:gd name="connsiteY25" fmla="*/ 2424794 h 6233862"/>
              <a:gd name="connsiteX26" fmla="*/ 3034589 w 3314090"/>
              <a:gd name="connsiteY26" fmla="*/ 2520162 h 6233862"/>
              <a:gd name="connsiteX27" fmla="*/ 2948123 w 3314090"/>
              <a:gd name="connsiteY27" fmla="*/ 2572296 h 6233862"/>
              <a:gd name="connsiteX28" fmla="*/ 2729414 w 3314090"/>
              <a:gd name="connsiteY28" fmla="*/ 2663213 h 6233862"/>
              <a:gd name="connsiteX29" fmla="*/ 2708433 w 3314090"/>
              <a:gd name="connsiteY29" fmla="*/ 2688009 h 6233862"/>
              <a:gd name="connsiteX30" fmla="*/ 2626417 w 3314090"/>
              <a:gd name="connsiteY30" fmla="*/ 3195362 h 6233862"/>
              <a:gd name="connsiteX31" fmla="*/ 2564746 w 3314090"/>
              <a:gd name="connsiteY31" fmla="*/ 3340320 h 6233862"/>
              <a:gd name="connsiteX32" fmla="*/ 2494174 w 3314090"/>
              <a:gd name="connsiteY32" fmla="*/ 3489729 h 6233862"/>
              <a:gd name="connsiteX33" fmla="*/ 2478916 w 3314090"/>
              <a:gd name="connsiteY33" fmla="*/ 3524697 h 6233862"/>
              <a:gd name="connsiteX34" fmla="*/ 2443312 w 3314090"/>
              <a:gd name="connsiteY34" fmla="*/ 3620065 h 6233862"/>
              <a:gd name="connsiteX35" fmla="*/ 2393085 w 3314090"/>
              <a:gd name="connsiteY35" fmla="*/ 3737685 h 6233862"/>
              <a:gd name="connsiteX36" fmla="*/ 2278008 w 3314090"/>
              <a:gd name="connsiteY36" fmla="*/ 3816521 h 6233862"/>
              <a:gd name="connsiteX37" fmla="*/ 2070744 w 3314090"/>
              <a:gd name="connsiteY37" fmla="*/ 4037138 h 6233862"/>
              <a:gd name="connsiteX38" fmla="*/ 2065657 w 3314090"/>
              <a:gd name="connsiteY38" fmla="*/ 4149036 h 6233862"/>
              <a:gd name="connsiteX39" fmla="*/ 2110162 w 3314090"/>
              <a:gd name="connsiteY39" fmla="*/ 4169380 h 6233862"/>
              <a:gd name="connsiteX40" fmla="*/ 2132414 w 3314090"/>
              <a:gd name="connsiteY40" fmla="*/ 4298445 h 6233862"/>
              <a:gd name="connsiteX41" fmla="*/ 2087909 w 3314090"/>
              <a:gd name="connsiteY41" fmla="*/ 4473285 h 6233862"/>
              <a:gd name="connsiteX42" fmla="*/ 2116520 w 3314090"/>
              <a:gd name="connsiteY42" fmla="*/ 4646853 h 6233862"/>
              <a:gd name="connsiteX43" fmla="*/ 2049762 w 3314090"/>
              <a:gd name="connsiteY43" fmla="*/ 4784182 h 6233862"/>
              <a:gd name="connsiteX44" fmla="*/ 2011616 w 3314090"/>
              <a:gd name="connsiteY44" fmla="*/ 4861748 h 6233862"/>
              <a:gd name="connsiteX45" fmla="*/ 1892089 w 3314090"/>
              <a:gd name="connsiteY45" fmla="*/ 5052483 h 6233862"/>
              <a:gd name="connsiteX46" fmla="*/ 1770654 w 3314090"/>
              <a:gd name="connsiteY46" fmla="*/ 5172645 h 6233862"/>
              <a:gd name="connsiteX47" fmla="*/ 1590092 w 3314090"/>
              <a:gd name="connsiteY47" fmla="*/ 5081093 h 6233862"/>
              <a:gd name="connsiteX48" fmla="*/ 1595814 w 3314090"/>
              <a:gd name="connsiteY48" fmla="*/ 4997806 h 6233862"/>
              <a:gd name="connsiteX49" fmla="*/ 1620609 w 3314090"/>
              <a:gd name="connsiteY49" fmla="*/ 4857933 h 6233862"/>
              <a:gd name="connsiteX50" fmla="*/ 1658121 w 3314090"/>
              <a:gd name="connsiteY50" fmla="*/ 4694537 h 6233862"/>
              <a:gd name="connsiteX51" fmla="*/ 1639047 w 3314090"/>
              <a:gd name="connsiteY51" fmla="*/ 4634138 h 6233862"/>
              <a:gd name="connsiteX52" fmla="*/ 1433053 w 3314090"/>
              <a:gd name="connsiteY52" fmla="*/ 4572467 h 6233862"/>
              <a:gd name="connsiteX53" fmla="*/ 1370111 w 3314090"/>
              <a:gd name="connsiteY53" fmla="*/ 4466927 h 6233862"/>
              <a:gd name="connsiteX54" fmla="*/ 1398721 w 3314090"/>
              <a:gd name="connsiteY54" fmla="*/ 4262206 h 6233862"/>
              <a:gd name="connsiteX55" fmla="*/ 1510619 w 3314090"/>
              <a:gd name="connsiteY55" fmla="*/ 3947493 h 6233862"/>
              <a:gd name="connsiteX56" fmla="*/ 1539229 w 3314090"/>
              <a:gd name="connsiteY56" fmla="*/ 3901081 h 6233862"/>
              <a:gd name="connsiteX57" fmla="*/ 1614888 w 3314090"/>
              <a:gd name="connsiteY57" fmla="*/ 3756122 h 6233862"/>
              <a:gd name="connsiteX58" fmla="*/ 1494724 w 3314090"/>
              <a:gd name="connsiteY58" fmla="*/ 3744043 h 6233862"/>
              <a:gd name="connsiteX59" fmla="*/ 1435596 w 3314090"/>
              <a:gd name="connsiteY59" fmla="*/ 3761844 h 6233862"/>
              <a:gd name="connsiteX60" fmla="*/ 1353581 w 3314090"/>
              <a:gd name="connsiteY60" fmla="*/ 3886458 h 6233862"/>
              <a:gd name="connsiteX61" fmla="*/ 1250584 w 3314090"/>
              <a:gd name="connsiteY61" fmla="*/ 4039681 h 6233862"/>
              <a:gd name="connsiteX62" fmla="*/ 1073836 w 3314090"/>
              <a:gd name="connsiteY62" fmla="*/ 4289544 h 6233862"/>
              <a:gd name="connsiteX63" fmla="*/ 1042683 w 3314090"/>
              <a:gd name="connsiteY63" fmla="*/ 4372195 h 6233862"/>
              <a:gd name="connsiteX64" fmla="*/ 844319 w 3314090"/>
              <a:gd name="connsiteY64" fmla="*/ 4820422 h 6233862"/>
              <a:gd name="connsiteX65" fmla="*/ 814438 w 3314090"/>
              <a:gd name="connsiteY65" fmla="*/ 4870013 h 6233862"/>
              <a:gd name="connsiteX66" fmla="*/ 647862 w 3314090"/>
              <a:gd name="connsiteY66" fmla="*/ 5184725 h 6233862"/>
              <a:gd name="connsiteX67" fmla="*/ 555038 w 3314090"/>
              <a:gd name="connsiteY67" fmla="*/ 5423780 h 6233862"/>
              <a:gd name="connsiteX68" fmla="*/ 553766 w 3314090"/>
              <a:gd name="connsiteY68" fmla="*/ 5428230 h 6233862"/>
              <a:gd name="connsiteX69" fmla="*/ 562667 w 3314090"/>
              <a:gd name="connsiteY69" fmla="*/ 5449846 h 6233862"/>
              <a:gd name="connsiteX70" fmla="*/ 579198 w 3314090"/>
              <a:gd name="connsiteY70" fmla="*/ 5436495 h 6233862"/>
              <a:gd name="connsiteX71" fmla="*/ 584285 w 3314090"/>
              <a:gd name="connsiteY71" fmla="*/ 5426958 h 6233862"/>
              <a:gd name="connsiteX72" fmla="*/ 592550 w 3314090"/>
              <a:gd name="connsiteY72" fmla="*/ 5428230 h 6233862"/>
              <a:gd name="connsiteX73" fmla="*/ 584920 w 3314090"/>
              <a:gd name="connsiteY73" fmla="*/ 5474006 h 6233862"/>
              <a:gd name="connsiteX74" fmla="*/ 520706 w 3314090"/>
              <a:gd name="connsiteY74" fmla="*/ 5569373 h 6233862"/>
              <a:gd name="connsiteX75" fmla="*/ 514984 w 3314090"/>
              <a:gd name="connsiteY75" fmla="*/ 5607521 h 6233862"/>
              <a:gd name="connsiteX76" fmla="*/ 529607 w 3314090"/>
              <a:gd name="connsiteY76" fmla="*/ 5663469 h 6233862"/>
              <a:gd name="connsiteX77" fmla="*/ 538508 w 3314090"/>
              <a:gd name="connsiteY77" fmla="*/ 5698437 h 6233862"/>
              <a:gd name="connsiteX78" fmla="*/ 542959 w 3314090"/>
              <a:gd name="connsiteY78" fmla="*/ 5748029 h 6233862"/>
              <a:gd name="connsiteX79" fmla="*/ 504175 w 3314090"/>
              <a:gd name="connsiteY79" fmla="*/ 5869463 h 6233862"/>
              <a:gd name="connsiteX80" fmla="*/ 497818 w 3314090"/>
              <a:gd name="connsiteY80" fmla="*/ 5899980 h 6233862"/>
              <a:gd name="connsiteX81" fmla="*/ 454585 w 3314090"/>
              <a:gd name="connsiteY81" fmla="*/ 6011878 h 6233862"/>
              <a:gd name="connsiteX82" fmla="*/ 437419 w 3314090"/>
              <a:gd name="connsiteY82" fmla="*/ 6109788 h 6233862"/>
              <a:gd name="connsiteX83" fmla="*/ 439962 w 3314090"/>
              <a:gd name="connsiteY83" fmla="*/ 6200705 h 6233862"/>
              <a:gd name="connsiteX84" fmla="*/ 403087 w 3314090"/>
              <a:gd name="connsiteY84" fmla="*/ 6233766 h 6233862"/>
              <a:gd name="connsiteX85" fmla="*/ 299454 w 3314090"/>
              <a:gd name="connsiteY85" fmla="*/ 6232494 h 6233862"/>
              <a:gd name="connsiteX86" fmla="*/ 83923 w 3314090"/>
              <a:gd name="connsiteY86" fmla="*/ 6214057 h 6233862"/>
              <a:gd name="connsiteX87" fmla="*/ 0 w 3314090"/>
              <a:gd name="connsiteY87" fmla="*/ 6152386 h 6233862"/>
              <a:gd name="connsiteX88" fmla="*/ 0 w 3314090"/>
              <a:gd name="connsiteY88" fmla="*/ 6104066 h 6233862"/>
              <a:gd name="connsiteX89" fmla="*/ 3815 w 3314090"/>
              <a:gd name="connsiteY89" fmla="*/ 6095165 h 6233862"/>
              <a:gd name="connsiteX90" fmla="*/ 73751 w 3314090"/>
              <a:gd name="connsiteY90" fmla="*/ 5943213 h 6233862"/>
              <a:gd name="connsiteX91" fmla="*/ 82016 w 3314090"/>
              <a:gd name="connsiteY91" fmla="*/ 5920961 h 6233862"/>
              <a:gd name="connsiteX92" fmla="*/ 96003 w 3314090"/>
              <a:gd name="connsiteY92" fmla="*/ 5862469 h 6233862"/>
              <a:gd name="connsiteX93" fmla="*/ 185648 w 3314090"/>
              <a:gd name="connsiteY93" fmla="*/ 5585904 h 6233862"/>
              <a:gd name="connsiteX94" fmla="*/ 211716 w 3314090"/>
              <a:gd name="connsiteY94" fmla="*/ 5566830 h 6233862"/>
              <a:gd name="connsiteX95" fmla="*/ 246048 w 3314090"/>
              <a:gd name="connsiteY95" fmla="*/ 5547121 h 6233862"/>
              <a:gd name="connsiteX96" fmla="*/ 264486 w 3314090"/>
              <a:gd name="connsiteY96" fmla="*/ 5508339 h 6233862"/>
              <a:gd name="connsiteX97" fmla="*/ 321070 w 3314090"/>
              <a:gd name="connsiteY97" fmla="*/ 5269284 h 6233862"/>
              <a:gd name="connsiteX98" fmla="*/ 330607 w 3314090"/>
              <a:gd name="connsiteY98" fmla="*/ 5227323 h 6233862"/>
              <a:gd name="connsiteX99" fmla="*/ 366211 w 3314090"/>
              <a:gd name="connsiteY99" fmla="*/ 5130684 h 6233862"/>
              <a:gd name="connsiteX100" fmla="*/ 544230 w 3314090"/>
              <a:gd name="connsiteY100" fmla="*/ 4435774 h 6233862"/>
              <a:gd name="connsiteX101" fmla="*/ 694910 w 3314090"/>
              <a:gd name="connsiteY101" fmla="*/ 4132505 h 6233862"/>
              <a:gd name="connsiteX102" fmla="*/ 817617 w 3314090"/>
              <a:gd name="connsiteY102" fmla="*/ 3951943 h 6233862"/>
              <a:gd name="connsiteX103" fmla="*/ 855763 w 3314090"/>
              <a:gd name="connsiteY103" fmla="*/ 3863570 h 6233862"/>
              <a:gd name="connsiteX104" fmla="*/ 888188 w 3314090"/>
              <a:gd name="connsiteY104" fmla="*/ 3726241 h 6233862"/>
              <a:gd name="connsiteX105" fmla="*/ 916163 w 3314090"/>
              <a:gd name="connsiteY105" fmla="*/ 3555215 h 6233862"/>
              <a:gd name="connsiteX106" fmla="*/ 918706 w 3314090"/>
              <a:gd name="connsiteY106" fmla="*/ 3443953 h 6233862"/>
              <a:gd name="connsiteX107" fmla="*/ 886281 w 3314090"/>
              <a:gd name="connsiteY107" fmla="*/ 3396269 h 6233862"/>
              <a:gd name="connsiteX108" fmla="*/ 886916 w 3314090"/>
              <a:gd name="connsiteY108" fmla="*/ 3298995 h 6233862"/>
              <a:gd name="connsiteX109" fmla="*/ 928242 w 3314090"/>
              <a:gd name="connsiteY109" fmla="*/ 3285643 h 6233862"/>
              <a:gd name="connsiteX110" fmla="*/ 956217 w 3314090"/>
              <a:gd name="connsiteY110" fmla="*/ 3281193 h 6233862"/>
              <a:gd name="connsiteX111" fmla="*/ 991185 w 3314090"/>
              <a:gd name="connsiteY111" fmla="*/ 3222065 h 6233862"/>
              <a:gd name="connsiteX112" fmla="*/ 1035054 w 3314090"/>
              <a:gd name="connsiteY112" fmla="*/ 3107625 h 6233862"/>
              <a:gd name="connsiteX113" fmla="*/ 1172383 w 3314090"/>
              <a:gd name="connsiteY113" fmla="*/ 2842503 h 6233862"/>
              <a:gd name="connsiteX114" fmla="*/ 1186370 w 3314090"/>
              <a:gd name="connsiteY114" fmla="*/ 2807535 h 6233862"/>
              <a:gd name="connsiteX115" fmla="*/ 1249948 w 3314090"/>
              <a:gd name="connsiteY115" fmla="*/ 2629516 h 6233862"/>
              <a:gd name="connsiteX116" fmla="*/ 1284281 w 3314090"/>
              <a:gd name="connsiteY116" fmla="*/ 2516347 h 6233862"/>
              <a:gd name="connsiteX117" fmla="*/ 1328150 w 3314090"/>
              <a:gd name="connsiteY117" fmla="*/ 2355494 h 6233862"/>
              <a:gd name="connsiteX118" fmla="*/ 1372655 w 3314090"/>
              <a:gd name="connsiteY118" fmla="*/ 2322433 h 6233862"/>
              <a:gd name="connsiteX119" fmla="*/ 1382191 w 3314090"/>
              <a:gd name="connsiteY119" fmla="*/ 2285558 h 6233862"/>
              <a:gd name="connsiteX120" fmla="*/ 1371383 w 3314090"/>
              <a:gd name="connsiteY120" fmla="*/ 2261398 h 6233862"/>
              <a:gd name="connsiteX121" fmla="*/ 1359303 w 3314090"/>
              <a:gd name="connsiteY121" fmla="*/ 2180018 h 6233862"/>
              <a:gd name="connsiteX122" fmla="*/ 1382827 w 3314090"/>
              <a:gd name="connsiteY122" fmla="*/ 2040781 h 6233862"/>
              <a:gd name="connsiteX123" fmla="*/ 1339593 w 3314090"/>
              <a:gd name="connsiteY123" fmla="*/ 2164760 h 6233862"/>
              <a:gd name="connsiteX124" fmla="*/ 1289367 w 3314090"/>
              <a:gd name="connsiteY124" fmla="*/ 2249319 h 6233862"/>
              <a:gd name="connsiteX125" fmla="*/ 1138687 w 3314090"/>
              <a:gd name="connsiteY125" fmla="*/ 2311626 h 6233862"/>
              <a:gd name="connsiteX126" fmla="*/ 1090367 w 3314090"/>
              <a:gd name="connsiteY126" fmla="*/ 2315439 h 6233862"/>
              <a:gd name="connsiteX127" fmla="*/ 1035054 w 3314090"/>
              <a:gd name="connsiteY127" fmla="*/ 2342778 h 6233862"/>
              <a:gd name="connsiteX128" fmla="*/ 997543 w 3314090"/>
              <a:gd name="connsiteY128" fmla="*/ 2415257 h 6233862"/>
              <a:gd name="connsiteX129" fmla="*/ 731150 w 3314090"/>
              <a:gd name="connsiteY129" fmla="*/ 2636509 h 6233862"/>
              <a:gd name="connsiteX130" fmla="*/ 491460 w 3314090"/>
              <a:gd name="connsiteY130" fmla="*/ 2649861 h 6233862"/>
              <a:gd name="connsiteX131" fmla="*/ 162125 w 3314090"/>
              <a:gd name="connsiteY131" fmla="*/ 2229609 h 6233862"/>
              <a:gd name="connsiteX132" fmla="*/ 171662 w 3314090"/>
              <a:gd name="connsiteY132" fmla="*/ 2104996 h 6233862"/>
              <a:gd name="connsiteX133" fmla="*/ 171026 w 3314090"/>
              <a:gd name="connsiteY133" fmla="*/ 2060491 h 6233862"/>
              <a:gd name="connsiteX134" fmla="*/ 191371 w 3314090"/>
              <a:gd name="connsiteY134" fmla="*/ 1970846 h 6233862"/>
              <a:gd name="connsiteX135" fmla="*/ 263215 w 3314090"/>
              <a:gd name="connsiteY135" fmla="*/ 1916169 h 6233862"/>
              <a:gd name="connsiteX136" fmla="*/ 271479 w 3314090"/>
              <a:gd name="connsiteY136" fmla="*/ 1880565 h 6233862"/>
              <a:gd name="connsiteX137" fmla="*/ 282287 w 3314090"/>
              <a:gd name="connsiteY137" fmla="*/ 1819529 h 6233862"/>
              <a:gd name="connsiteX138" fmla="*/ 361125 w 3314090"/>
              <a:gd name="connsiteY138" fmla="*/ 1775661 h 6233862"/>
              <a:gd name="connsiteX139" fmla="*/ 403087 w 3314090"/>
              <a:gd name="connsiteY139" fmla="*/ 1792191 h 6233862"/>
              <a:gd name="connsiteX140" fmla="*/ 440598 w 3314090"/>
              <a:gd name="connsiteY140" fmla="*/ 1774389 h 6233862"/>
              <a:gd name="connsiteX141" fmla="*/ 453949 w 3314090"/>
              <a:gd name="connsiteY141" fmla="*/ 1751501 h 6233862"/>
              <a:gd name="connsiteX142" fmla="*/ 521342 w 3314090"/>
              <a:gd name="connsiteY142" fmla="*/ 1696188 h 6233862"/>
              <a:gd name="connsiteX143" fmla="*/ 567118 w 3314090"/>
              <a:gd name="connsiteY143" fmla="*/ 1735606 h 6233862"/>
              <a:gd name="connsiteX144" fmla="*/ 621160 w 3314090"/>
              <a:gd name="connsiteY144" fmla="*/ 1759766 h 6233862"/>
              <a:gd name="connsiteX145" fmla="*/ 778198 w 3314090"/>
              <a:gd name="connsiteY145" fmla="*/ 1797277 h 6233862"/>
              <a:gd name="connsiteX146" fmla="*/ 813166 w 3314090"/>
              <a:gd name="connsiteY146" fmla="*/ 1786469 h 6233862"/>
              <a:gd name="connsiteX147" fmla="*/ 865300 w 3314090"/>
              <a:gd name="connsiteY147" fmla="*/ 1778840 h 6233862"/>
              <a:gd name="connsiteX148" fmla="*/ 896453 w 3314090"/>
              <a:gd name="connsiteY148" fmla="*/ 1827795 h 6233862"/>
              <a:gd name="connsiteX149" fmla="*/ 936508 w 3314090"/>
              <a:gd name="connsiteY149" fmla="*/ 1911082 h 6233862"/>
              <a:gd name="connsiteX150" fmla="*/ 1007716 w 3314090"/>
              <a:gd name="connsiteY150" fmla="*/ 1881201 h 6233862"/>
              <a:gd name="connsiteX151" fmla="*/ 1044591 w 3314090"/>
              <a:gd name="connsiteY151" fmla="*/ 1740057 h 6233862"/>
              <a:gd name="connsiteX152" fmla="*/ 1064935 w 3314090"/>
              <a:gd name="connsiteY152" fmla="*/ 1618622 h 6233862"/>
              <a:gd name="connsiteX153" fmla="*/ 1078287 w 3314090"/>
              <a:gd name="connsiteY153" fmla="*/ 1439967 h 6233862"/>
              <a:gd name="connsiteX154" fmla="*/ 1162210 w 3314090"/>
              <a:gd name="connsiteY154" fmla="*/ 986655 h 6233862"/>
              <a:gd name="connsiteX155" fmla="*/ 1302082 w 3314090"/>
              <a:gd name="connsiteY155" fmla="*/ 924348 h 6233862"/>
              <a:gd name="connsiteX156" fmla="*/ 1401900 w 3314090"/>
              <a:gd name="connsiteY156" fmla="*/ 879843 h 6233862"/>
              <a:gd name="connsiteX157" fmla="*/ 1476287 w 3314090"/>
              <a:gd name="connsiteY157" fmla="*/ 855684 h 6233862"/>
              <a:gd name="connsiteX158" fmla="*/ 1595178 w 3314090"/>
              <a:gd name="connsiteY158" fmla="*/ 836610 h 6233862"/>
              <a:gd name="connsiteX159" fmla="*/ 1667657 w 3314090"/>
              <a:gd name="connsiteY159" fmla="*/ 715176 h 6233862"/>
              <a:gd name="connsiteX160" fmla="*/ 1626967 w 3314090"/>
              <a:gd name="connsiteY160" fmla="*/ 650961 h 6233862"/>
              <a:gd name="connsiteX161" fmla="*/ 1604715 w 3314090"/>
              <a:gd name="connsiteY161" fmla="*/ 581662 h 6233862"/>
              <a:gd name="connsiteX162" fmla="*/ 1530328 w 3314090"/>
              <a:gd name="connsiteY162" fmla="*/ 540336 h 6233862"/>
              <a:gd name="connsiteX163" fmla="*/ 1528421 w 3314090"/>
              <a:gd name="connsiteY163" fmla="*/ 383933 h 6233862"/>
              <a:gd name="connsiteX164" fmla="*/ 1537957 w 3314090"/>
              <a:gd name="connsiteY164" fmla="*/ 373125 h 6233862"/>
              <a:gd name="connsiteX165" fmla="*/ 1567840 w 3314090"/>
              <a:gd name="connsiteY165" fmla="*/ 340064 h 6233862"/>
              <a:gd name="connsiteX166" fmla="*/ 1598993 w 3314090"/>
              <a:gd name="connsiteY166" fmla="*/ 167768 h 6233862"/>
              <a:gd name="connsiteX167" fmla="*/ 1656849 w 3314090"/>
              <a:gd name="connsiteY167" fmla="*/ 79393 h 6233862"/>
              <a:gd name="connsiteX168" fmla="*/ 1818973 w 3314090"/>
              <a:gd name="connsiteY168" fmla="*/ 1828 h 6233862"/>
              <a:gd name="connsiteX169" fmla="*/ 1855452 w 3314090"/>
              <a:gd name="connsiteY169" fmla="*/ 795 h 623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</a:cxnLst>
            <a:rect l="l" t="t" r="r" b="b"/>
            <a:pathLst>
              <a:path w="3314090" h="6233862">
                <a:moveTo>
                  <a:pt x="2704618" y="1899002"/>
                </a:moveTo>
                <a:cubicBezTo>
                  <a:pt x="2680458" y="2116440"/>
                  <a:pt x="2717334" y="2010264"/>
                  <a:pt x="2726234" y="2309081"/>
                </a:cubicBezTo>
                <a:cubicBezTo>
                  <a:pt x="2777098" y="2290644"/>
                  <a:pt x="2861021" y="2237239"/>
                  <a:pt x="2905526" y="2220708"/>
                </a:cubicBezTo>
                <a:cubicBezTo>
                  <a:pt x="2940493" y="2207993"/>
                  <a:pt x="2946216" y="2193369"/>
                  <a:pt x="2931592" y="2157766"/>
                </a:cubicBezTo>
                <a:cubicBezTo>
                  <a:pt x="2916970" y="2120255"/>
                  <a:pt x="2890902" y="2091644"/>
                  <a:pt x="2860385" y="2065578"/>
                </a:cubicBezTo>
                <a:cubicBezTo>
                  <a:pt x="2833682" y="2042689"/>
                  <a:pt x="2751030" y="1935878"/>
                  <a:pt x="2724964" y="1912354"/>
                </a:cubicBezTo>
                <a:cubicBezTo>
                  <a:pt x="2720513" y="1908539"/>
                  <a:pt x="2714791" y="1905996"/>
                  <a:pt x="2704618" y="1899002"/>
                </a:cubicBezTo>
                <a:close/>
                <a:moveTo>
                  <a:pt x="1855452" y="795"/>
                </a:moveTo>
                <a:cubicBezTo>
                  <a:pt x="1867611" y="1987"/>
                  <a:pt x="1879373" y="4371"/>
                  <a:pt x="1889546" y="6914"/>
                </a:cubicBezTo>
                <a:cubicBezTo>
                  <a:pt x="1895904" y="8822"/>
                  <a:pt x="1934686" y="18994"/>
                  <a:pt x="1940408" y="20902"/>
                </a:cubicBezTo>
                <a:cubicBezTo>
                  <a:pt x="2058664" y="59684"/>
                  <a:pt x="2140043" y="122626"/>
                  <a:pt x="2164839" y="251691"/>
                </a:cubicBezTo>
                <a:cubicBezTo>
                  <a:pt x="2176283" y="310818"/>
                  <a:pt x="2167383" y="324805"/>
                  <a:pt x="2163568" y="375032"/>
                </a:cubicBezTo>
                <a:cubicBezTo>
                  <a:pt x="2232868" y="362316"/>
                  <a:pt x="2201715" y="454505"/>
                  <a:pt x="2202350" y="506639"/>
                </a:cubicBezTo>
                <a:cubicBezTo>
                  <a:pt x="2202986" y="544150"/>
                  <a:pt x="2197900" y="587384"/>
                  <a:pt x="2151488" y="581026"/>
                </a:cubicBezTo>
                <a:cubicBezTo>
                  <a:pt x="2127964" y="716447"/>
                  <a:pt x="2030054" y="677029"/>
                  <a:pt x="2102532" y="830888"/>
                </a:cubicBezTo>
                <a:cubicBezTo>
                  <a:pt x="2105076" y="835338"/>
                  <a:pt x="2165475" y="835974"/>
                  <a:pt x="2170562" y="837246"/>
                </a:cubicBezTo>
                <a:cubicBezTo>
                  <a:pt x="2213159" y="846147"/>
                  <a:pt x="2368925" y="842968"/>
                  <a:pt x="2410251" y="854412"/>
                </a:cubicBezTo>
                <a:cubicBezTo>
                  <a:pt x="2498624" y="879207"/>
                  <a:pt x="2545672" y="906546"/>
                  <a:pt x="2611794" y="973303"/>
                </a:cubicBezTo>
                <a:cubicBezTo>
                  <a:pt x="2691902" y="1054048"/>
                  <a:pt x="2725598" y="1115718"/>
                  <a:pt x="2806344" y="1195827"/>
                </a:cubicBezTo>
                <a:cubicBezTo>
                  <a:pt x="2847034" y="1235882"/>
                  <a:pt x="2875008" y="1282294"/>
                  <a:pt x="2891538" y="1336335"/>
                </a:cubicBezTo>
                <a:cubicBezTo>
                  <a:pt x="2917606" y="1418987"/>
                  <a:pt x="2908069" y="1494009"/>
                  <a:pt x="2955752" y="1565852"/>
                </a:cubicBezTo>
                <a:cubicBezTo>
                  <a:pt x="3001529" y="1633881"/>
                  <a:pt x="3046669" y="1677114"/>
                  <a:pt x="3089902" y="1746415"/>
                </a:cubicBezTo>
                <a:cubicBezTo>
                  <a:pt x="3108340" y="1776296"/>
                  <a:pt x="3125506" y="1809357"/>
                  <a:pt x="3136951" y="1843054"/>
                </a:cubicBezTo>
                <a:cubicBezTo>
                  <a:pt x="3171918" y="1947322"/>
                  <a:pt x="3246304" y="2028066"/>
                  <a:pt x="3280637" y="2132335"/>
                </a:cubicBezTo>
                <a:cubicBezTo>
                  <a:pt x="3303525" y="2200999"/>
                  <a:pt x="3319420" y="2269664"/>
                  <a:pt x="3312426" y="2346593"/>
                </a:cubicBezTo>
                <a:cubicBezTo>
                  <a:pt x="3309883" y="2384104"/>
                  <a:pt x="3287630" y="2413350"/>
                  <a:pt x="3252026" y="2424794"/>
                </a:cubicBezTo>
                <a:cubicBezTo>
                  <a:pt x="3171282" y="2450225"/>
                  <a:pt x="3099438" y="2465484"/>
                  <a:pt x="3034589" y="2520162"/>
                </a:cubicBezTo>
                <a:cubicBezTo>
                  <a:pt x="3021873" y="2530970"/>
                  <a:pt x="2963382" y="2567210"/>
                  <a:pt x="2948123" y="2572296"/>
                </a:cubicBezTo>
                <a:cubicBezTo>
                  <a:pt x="2875644" y="2595184"/>
                  <a:pt x="2802529" y="2642232"/>
                  <a:pt x="2729414" y="2663213"/>
                </a:cubicBezTo>
                <a:cubicBezTo>
                  <a:pt x="2716063" y="2667027"/>
                  <a:pt x="2709705" y="2673385"/>
                  <a:pt x="2708433" y="2688009"/>
                </a:cubicBezTo>
                <a:cubicBezTo>
                  <a:pt x="2691902" y="2850769"/>
                  <a:pt x="2662657" y="3036417"/>
                  <a:pt x="2626417" y="3195362"/>
                </a:cubicBezTo>
                <a:cubicBezTo>
                  <a:pt x="2614337" y="3247496"/>
                  <a:pt x="2597806" y="3297723"/>
                  <a:pt x="2564746" y="3340320"/>
                </a:cubicBezTo>
                <a:cubicBezTo>
                  <a:pt x="2530414" y="3385461"/>
                  <a:pt x="2510704" y="3436959"/>
                  <a:pt x="2494174" y="3489729"/>
                </a:cubicBezTo>
                <a:cubicBezTo>
                  <a:pt x="2490360" y="3501809"/>
                  <a:pt x="2486545" y="3515161"/>
                  <a:pt x="2478916" y="3524697"/>
                </a:cubicBezTo>
                <a:cubicBezTo>
                  <a:pt x="2456027" y="3552672"/>
                  <a:pt x="2447126" y="3585097"/>
                  <a:pt x="2443312" y="3620065"/>
                </a:cubicBezTo>
                <a:cubicBezTo>
                  <a:pt x="2438861" y="3664569"/>
                  <a:pt x="2424874" y="3704623"/>
                  <a:pt x="2393085" y="3737685"/>
                </a:cubicBezTo>
                <a:cubicBezTo>
                  <a:pt x="2368925" y="3763116"/>
                  <a:pt x="2301532" y="3790455"/>
                  <a:pt x="2278008" y="3816521"/>
                </a:cubicBezTo>
                <a:cubicBezTo>
                  <a:pt x="2211252" y="3889636"/>
                  <a:pt x="2135593" y="3961480"/>
                  <a:pt x="2070744" y="4037138"/>
                </a:cubicBezTo>
                <a:cubicBezTo>
                  <a:pt x="2031961" y="4081642"/>
                  <a:pt x="2034504" y="4100081"/>
                  <a:pt x="2065657" y="4149036"/>
                </a:cubicBezTo>
                <a:cubicBezTo>
                  <a:pt x="2069472" y="4156030"/>
                  <a:pt x="2105711" y="4163023"/>
                  <a:pt x="2110162" y="4169380"/>
                </a:cubicBezTo>
                <a:cubicBezTo>
                  <a:pt x="2136864" y="4209436"/>
                  <a:pt x="2143858" y="4252669"/>
                  <a:pt x="2132414" y="4298445"/>
                </a:cubicBezTo>
                <a:cubicBezTo>
                  <a:pt x="2117791" y="4356937"/>
                  <a:pt x="2104440" y="4415428"/>
                  <a:pt x="2087909" y="4473285"/>
                </a:cubicBezTo>
                <a:cubicBezTo>
                  <a:pt x="2070744" y="4533685"/>
                  <a:pt x="2096810" y="4585819"/>
                  <a:pt x="2116520" y="4646853"/>
                </a:cubicBezTo>
                <a:cubicBezTo>
                  <a:pt x="2132414" y="4695172"/>
                  <a:pt x="2078373" y="4740949"/>
                  <a:pt x="2049762" y="4784182"/>
                </a:cubicBezTo>
                <a:cubicBezTo>
                  <a:pt x="2033869" y="4807706"/>
                  <a:pt x="2022424" y="4835045"/>
                  <a:pt x="2011616" y="4861748"/>
                </a:cubicBezTo>
                <a:cubicBezTo>
                  <a:pt x="1983006" y="4932319"/>
                  <a:pt x="1942951" y="4995898"/>
                  <a:pt x="1892089" y="5052483"/>
                </a:cubicBezTo>
                <a:cubicBezTo>
                  <a:pt x="1848856" y="5100167"/>
                  <a:pt x="1832325" y="5149121"/>
                  <a:pt x="1770654" y="5172645"/>
                </a:cubicBezTo>
                <a:cubicBezTo>
                  <a:pt x="1689910" y="5203798"/>
                  <a:pt x="1611709" y="5165016"/>
                  <a:pt x="1590092" y="5081093"/>
                </a:cubicBezTo>
                <a:cubicBezTo>
                  <a:pt x="1583098" y="5054390"/>
                  <a:pt x="1593271" y="5025144"/>
                  <a:pt x="1595814" y="4997806"/>
                </a:cubicBezTo>
                <a:cubicBezTo>
                  <a:pt x="1600900" y="4950758"/>
                  <a:pt x="1609166" y="4903709"/>
                  <a:pt x="1620609" y="4857933"/>
                </a:cubicBezTo>
                <a:cubicBezTo>
                  <a:pt x="1634596" y="4802620"/>
                  <a:pt x="1641590" y="4749214"/>
                  <a:pt x="1658121" y="4694537"/>
                </a:cubicBezTo>
                <a:cubicBezTo>
                  <a:pt x="1665750" y="4669106"/>
                  <a:pt x="1665114" y="4632867"/>
                  <a:pt x="1639047" y="4634138"/>
                </a:cubicBezTo>
                <a:cubicBezTo>
                  <a:pt x="1573561" y="4637952"/>
                  <a:pt x="1487731" y="4601712"/>
                  <a:pt x="1433053" y="4572467"/>
                </a:cubicBezTo>
                <a:cubicBezTo>
                  <a:pt x="1390456" y="4549578"/>
                  <a:pt x="1372655" y="4514611"/>
                  <a:pt x="1370111" y="4466927"/>
                </a:cubicBezTo>
                <a:cubicBezTo>
                  <a:pt x="1364389" y="4359480"/>
                  <a:pt x="1368204" y="4365202"/>
                  <a:pt x="1398721" y="4262206"/>
                </a:cubicBezTo>
                <a:cubicBezTo>
                  <a:pt x="1426696" y="4167473"/>
                  <a:pt x="1463571" y="4048582"/>
                  <a:pt x="1510619" y="3947493"/>
                </a:cubicBezTo>
                <a:cubicBezTo>
                  <a:pt x="1513162" y="3941770"/>
                  <a:pt x="1537322" y="3907439"/>
                  <a:pt x="1539229" y="3901081"/>
                </a:cubicBezTo>
                <a:cubicBezTo>
                  <a:pt x="1555760" y="3855940"/>
                  <a:pt x="1576740" y="3836867"/>
                  <a:pt x="1614888" y="3756122"/>
                </a:cubicBezTo>
                <a:cubicBezTo>
                  <a:pt x="1616159" y="3754214"/>
                  <a:pt x="1496632" y="3745315"/>
                  <a:pt x="1494724" y="3744043"/>
                </a:cubicBezTo>
                <a:cubicBezTo>
                  <a:pt x="1463571" y="3726241"/>
                  <a:pt x="1454670" y="3730691"/>
                  <a:pt x="1435596" y="3761844"/>
                </a:cubicBezTo>
                <a:cubicBezTo>
                  <a:pt x="1410166" y="3804441"/>
                  <a:pt x="1386005" y="3849582"/>
                  <a:pt x="1353581" y="3886458"/>
                </a:cubicBezTo>
                <a:cubicBezTo>
                  <a:pt x="1312255" y="3933506"/>
                  <a:pt x="1281102" y="3986275"/>
                  <a:pt x="1250584" y="4039681"/>
                </a:cubicBezTo>
                <a:cubicBezTo>
                  <a:pt x="1202900" y="4123604"/>
                  <a:pt x="1120884" y="4205621"/>
                  <a:pt x="1073836" y="4289544"/>
                </a:cubicBezTo>
                <a:cubicBezTo>
                  <a:pt x="1059213" y="4314975"/>
                  <a:pt x="1048406" y="4343585"/>
                  <a:pt x="1042683" y="4372195"/>
                </a:cubicBezTo>
                <a:cubicBezTo>
                  <a:pt x="1008987" y="4531141"/>
                  <a:pt x="940958" y="4686272"/>
                  <a:pt x="844319" y="4820422"/>
                </a:cubicBezTo>
                <a:cubicBezTo>
                  <a:pt x="832875" y="4835681"/>
                  <a:pt x="823339" y="4852847"/>
                  <a:pt x="814438" y="4870013"/>
                </a:cubicBezTo>
                <a:cubicBezTo>
                  <a:pt x="758489" y="4974281"/>
                  <a:pt x="698725" y="5077914"/>
                  <a:pt x="647862" y="5184725"/>
                </a:cubicBezTo>
                <a:cubicBezTo>
                  <a:pt x="610987" y="5261655"/>
                  <a:pt x="585556" y="5343670"/>
                  <a:pt x="555038" y="5423780"/>
                </a:cubicBezTo>
                <a:cubicBezTo>
                  <a:pt x="554402" y="5425051"/>
                  <a:pt x="553131" y="5426958"/>
                  <a:pt x="553766" y="5428230"/>
                </a:cubicBezTo>
                <a:cubicBezTo>
                  <a:pt x="556310" y="5435223"/>
                  <a:pt x="559489" y="5442853"/>
                  <a:pt x="562667" y="5449846"/>
                </a:cubicBezTo>
                <a:cubicBezTo>
                  <a:pt x="567754" y="5445396"/>
                  <a:pt x="574112" y="5441581"/>
                  <a:pt x="579198" y="5436495"/>
                </a:cubicBezTo>
                <a:cubicBezTo>
                  <a:pt x="581741" y="5433951"/>
                  <a:pt x="583013" y="5430137"/>
                  <a:pt x="584285" y="5426958"/>
                </a:cubicBezTo>
                <a:cubicBezTo>
                  <a:pt x="586828" y="5426958"/>
                  <a:pt x="590007" y="5427594"/>
                  <a:pt x="592550" y="5428230"/>
                </a:cubicBezTo>
                <a:cubicBezTo>
                  <a:pt x="590007" y="5443488"/>
                  <a:pt x="592550" y="5461291"/>
                  <a:pt x="584920" y="5474006"/>
                </a:cubicBezTo>
                <a:cubicBezTo>
                  <a:pt x="565846" y="5507067"/>
                  <a:pt x="542959" y="5538220"/>
                  <a:pt x="520706" y="5569373"/>
                </a:cubicBezTo>
                <a:cubicBezTo>
                  <a:pt x="512441" y="5581453"/>
                  <a:pt x="500997" y="5593533"/>
                  <a:pt x="514984" y="5607521"/>
                </a:cubicBezTo>
                <a:cubicBezTo>
                  <a:pt x="531514" y="5624051"/>
                  <a:pt x="530879" y="5642488"/>
                  <a:pt x="529607" y="5663469"/>
                </a:cubicBezTo>
                <a:cubicBezTo>
                  <a:pt x="528971" y="5674913"/>
                  <a:pt x="530879" y="5690808"/>
                  <a:pt x="538508" y="5698437"/>
                </a:cubicBezTo>
                <a:cubicBezTo>
                  <a:pt x="555038" y="5714967"/>
                  <a:pt x="554402" y="5731498"/>
                  <a:pt x="542959" y="5748029"/>
                </a:cubicBezTo>
                <a:cubicBezTo>
                  <a:pt x="517527" y="5784268"/>
                  <a:pt x="503539" y="5824322"/>
                  <a:pt x="504175" y="5869463"/>
                </a:cubicBezTo>
                <a:cubicBezTo>
                  <a:pt x="504175" y="5879635"/>
                  <a:pt x="501632" y="5890444"/>
                  <a:pt x="497818" y="5899980"/>
                </a:cubicBezTo>
                <a:cubicBezTo>
                  <a:pt x="484467" y="5937492"/>
                  <a:pt x="470479" y="5975003"/>
                  <a:pt x="454585" y="6011878"/>
                </a:cubicBezTo>
                <a:cubicBezTo>
                  <a:pt x="440598" y="6043667"/>
                  <a:pt x="432968" y="6074821"/>
                  <a:pt x="437419" y="6109788"/>
                </a:cubicBezTo>
                <a:cubicBezTo>
                  <a:pt x="441233" y="6139670"/>
                  <a:pt x="439326" y="6170188"/>
                  <a:pt x="439962" y="6200705"/>
                </a:cubicBezTo>
                <a:cubicBezTo>
                  <a:pt x="440598" y="6226136"/>
                  <a:pt x="425974" y="6233766"/>
                  <a:pt x="403087" y="6233766"/>
                </a:cubicBezTo>
                <a:cubicBezTo>
                  <a:pt x="368754" y="6233130"/>
                  <a:pt x="333786" y="6235037"/>
                  <a:pt x="299454" y="6232494"/>
                </a:cubicBezTo>
                <a:cubicBezTo>
                  <a:pt x="227610" y="6227408"/>
                  <a:pt x="155767" y="6222321"/>
                  <a:pt x="83923" y="6214057"/>
                </a:cubicBezTo>
                <a:cubicBezTo>
                  <a:pt x="45776" y="6210242"/>
                  <a:pt x="13988" y="6192440"/>
                  <a:pt x="0" y="6152386"/>
                </a:cubicBezTo>
                <a:cubicBezTo>
                  <a:pt x="0" y="6136491"/>
                  <a:pt x="0" y="6119961"/>
                  <a:pt x="0" y="6104066"/>
                </a:cubicBezTo>
                <a:cubicBezTo>
                  <a:pt x="1272" y="6100888"/>
                  <a:pt x="3179" y="6098344"/>
                  <a:pt x="3815" y="6095165"/>
                </a:cubicBezTo>
                <a:cubicBezTo>
                  <a:pt x="18438" y="6040488"/>
                  <a:pt x="35604" y="5987082"/>
                  <a:pt x="73751" y="5943213"/>
                </a:cubicBezTo>
                <a:cubicBezTo>
                  <a:pt x="78202" y="5937492"/>
                  <a:pt x="80109" y="5928591"/>
                  <a:pt x="82016" y="5920961"/>
                </a:cubicBezTo>
                <a:cubicBezTo>
                  <a:pt x="87102" y="5901251"/>
                  <a:pt x="89645" y="5881543"/>
                  <a:pt x="96003" y="5862469"/>
                </a:cubicBezTo>
                <a:cubicBezTo>
                  <a:pt x="125250" y="5770281"/>
                  <a:pt x="155767" y="5678092"/>
                  <a:pt x="185648" y="5585904"/>
                </a:cubicBezTo>
                <a:cubicBezTo>
                  <a:pt x="190099" y="5572552"/>
                  <a:pt x="197729" y="5568737"/>
                  <a:pt x="211716" y="5566830"/>
                </a:cubicBezTo>
                <a:cubicBezTo>
                  <a:pt x="223795" y="5564923"/>
                  <a:pt x="237783" y="5556658"/>
                  <a:pt x="246048" y="5547121"/>
                </a:cubicBezTo>
                <a:cubicBezTo>
                  <a:pt x="254949" y="5536948"/>
                  <a:pt x="261307" y="5522325"/>
                  <a:pt x="264486" y="5508339"/>
                </a:cubicBezTo>
                <a:cubicBezTo>
                  <a:pt x="283559" y="5428865"/>
                  <a:pt x="302633" y="5348757"/>
                  <a:pt x="321070" y="5269284"/>
                </a:cubicBezTo>
                <a:cubicBezTo>
                  <a:pt x="324885" y="5255297"/>
                  <a:pt x="326156" y="5240674"/>
                  <a:pt x="330607" y="5227323"/>
                </a:cubicBezTo>
                <a:cubicBezTo>
                  <a:pt x="342051" y="5194898"/>
                  <a:pt x="357946" y="5163744"/>
                  <a:pt x="366211" y="5130684"/>
                </a:cubicBezTo>
                <a:cubicBezTo>
                  <a:pt x="426610" y="4899259"/>
                  <a:pt x="484467" y="4667199"/>
                  <a:pt x="544230" y="4435774"/>
                </a:cubicBezTo>
                <a:cubicBezTo>
                  <a:pt x="572840" y="4323876"/>
                  <a:pt x="614166" y="4217065"/>
                  <a:pt x="694910" y="4132505"/>
                </a:cubicBezTo>
                <a:cubicBezTo>
                  <a:pt x="745773" y="4079099"/>
                  <a:pt x="790277" y="4019972"/>
                  <a:pt x="817617" y="3951943"/>
                </a:cubicBezTo>
                <a:cubicBezTo>
                  <a:pt x="829696" y="3922062"/>
                  <a:pt x="846226" y="3894087"/>
                  <a:pt x="855763" y="3863570"/>
                </a:cubicBezTo>
                <a:cubicBezTo>
                  <a:pt x="869751" y="3818429"/>
                  <a:pt x="883737" y="3772653"/>
                  <a:pt x="888188" y="3726241"/>
                </a:cubicBezTo>
                <a:cubicBezTo>
                  <a:pt x="894546" y="3657576"/>
                  <a:pt x="899632" y="3621972"/>
                  <a:pt x="916163" y="3555215"/>
                </a:cubicBezTo>
                <a:cubicBezTo>
                  <a:pt x="931421" y="3492908"/>
                  <a:pt x="940958" y="3488458"/>
                  <a:pt x="918706" y="3443953"/>
                </a:cubicBezTo>
                <a:cubicBezTo>
                  <a:pt x="898997" y="3403899"/>
                  <a:pt x="900268" y="3438867"/>
                  <a:pt x="886281" y="3396269"/>
                </a:cubicBezTo>
                <a:cubicBezTo>
                  <a:pt x="879923" y="3376560"/>
                  <a:pt x="881830" y="3319976"/>
                  <a:pt x="886916" y="3298995"/>
                </a:cubicBezTo>
                <a:cubicBezTo>
                  <a:pt x="893274" y="3273564"/>
                  <a:pt x="906626" y="3271021"/>
                  <a:pt x="928242" y="3285643"/>
                </a:cubicBezTo>
                <a:cubicBezTo>
                  <a:pt x="939687" y="3293272"/>
                  <a:pt x="947316" y="3291365"/>
                  <a:pt x="956217" y="3281193"/>
                </a:cubicBezTo>
                <a:cubicBezTo>
                  <a:pt x="975926" y="3258305"/>
                  <a:pt x="979741" y="3250675"/>
                  <a:pt x="991185" y="3222065"/>
                </a:cubicBezTo>
                <a:cubicBezTo>
                  <a:pt x="1006444" y="3184554"/>
                  <a:pt x="1021702" y="3146407"/>
                  <a:pt x="1035054" y="3107625"/>
                </a:cubicBezTo>
                <a:cubicBezTo>
                  <a:pt x="1063664" y="3025608"/>
                  <a:pt x="1118341" y="2912440"/>
                  <a:pt x="1172383" y="2842503"/>
                </a:cubicBezTo>
                <a:cubicBezTo>
                  <a:pt x="1180012" y="2832966"/>
                  <a:pt x="1184463" y="2819615"/>
                  <a:pt x="1186370" y="2807535"/>
                </a:cubicBezTo>
                <a:cubicBezTo>
                  <a:pt x="1194636" y="2743321"/>
                  <a:pt x="1216888" y="2683557"/>
                  <a:pt x="1249948" y="2629516"/>
                </a:cubicBezTo>
                <a:cubicBezTo>
                  <a:pt x="1272201" y="2593276"/>
                  <a:pt x="1283009" y="2557037"/>
                  <a:pt x="1284281" y="2516347"/>
                </a:cubicBezTo>
                <a:cubicBezTo>
                  <a:pt x="1286188" y="2452768"/>
                  <a:pt x="1276651" y="2391734"/>
                  <a:pt x="1328150" y="2355494"/>
                </a:cubicBezTo>
                <a:cubicBezTo>
                  <a:pt x="1343408" y="2344686"/>
                  <a:pt x="1357395" y="2332606"/>
                  <a:pt x="1372655" y="2322433"/>
                </a:cubicBezTo>
                <a:cubicBezTo>
                  <a:pt x="1394271" y="2307811"/>
                  <a:pt x="1392999" y="2308446"/>
                  <a:pt x="1382191" y="2285558"/>
                </a:cubicBezTo>
                <a:cubicBezTo>
                  <a:pt x="1379012" y="2277293"/>
                  <a:pt x="1374562" y="2269664"/>
                  <a:pt x="1371383" y="2261398"/>
                </a:cubicBezTo>
                <a:cubicBezTo>
                  <a:pt x="1360574" y="2236603"/>
                  <a:pt x="1369476" y="2204814"/>
                  <a:pt x="1359303" y="2180018"/>
                </a:cubicBezTo>
                <a:cubicBezTo>
                  <a:pt x="1354216" y="2167302"/>
                  <a:pt x="1390456" y="2058584"/>
                  <a:pt x="1382827" y="2040781"/>
                </a:cubicBezTo>
                <a:cubicBezTo>
                  <a:pt x="1372655" y="2054133"/>
                  <a:pt x="1344680" y="2157130"/>
                  <a:pt x="1339593" y="2164760"/>
                </a:cubicBezTo>
                <a:cubicBezTo>
                  <a:pt x="1318613" y="2194641"/>
                  <a:pt x="1310348" y="2218801"/>
                  <a:pt x="1289367" y="2249319"/>
                </a:cubicBezTo>
                <a:cubicBezTo>
                  <a:pt x="1252491" y="2302089"/>
                  <a:pt x="1205443" y="2330063"/>
                  <a:pt x="1138687" y="2311626"/>
                </a:cubicBezTo>
                <a:cubicBezTo>
                  <a:pt x="1133600" y="2309718"/>
                  <a:pt x="1096089" y="2316711"/>
                  <a:pt x="1090367" y="2315439"/>
                </a:cubicBezTo>
                <a:cubicBezTo>
                  <a:pt x="1064935" y="2310353"/>
                  <a:pt x="1046498" y="2319890"/>
                  <a:pt x="1035054" y="2342778"/>
                </a:cubicBezTo>
                <a:cubicBezTo>
                  <a:pt x="1022974" y="2366938"/>
                  <a:pt x="1010895" y="2391734"/>
                  <a:pt x="997543" y="2415257"/>
                </a:cubicBezTo>
                <a:cubicBezTo>
                  <a:pt x="937143" y="2522705"/>
                  <a:pt x="853856" y="2604085"/>
                  <a:pt x="731150" y="2636509"/>
                </a:cubicBezTo>
                <a:cubicBezTo>
                  <a:pt x="654856" y="2656855"/>
                  <a:pt x="567118" y="2663848"/>
                  <a:pt x="491460" y="2649861"/>
                </a:cubicBezTo>
                <a:cubicBezTo>
                  <a:pt x="299454" y="2614257"/>
                  <a:pt x="165304" y="2402541"/>
                  <a:pt x="162125" y="2229609"/>
                </a:cubicBezTo>
                <a:cubicBezTo>
                  <a:pt x="161489" y="2188283"/>
                  <a:pt x="168483" y="2146322"/>
                  <a:pt x="171662" y="2104996"/>
                </a:cubicBezTo>
                <a:cubicBezTo>
                  <a:pt x="172298" y="2090373"/>
                  <a:pt x="176747" y="2072571"/>
                  <a:pt x="171026" y="2060491"/>
                </a:cubicBezTo>
                <a:cubicBezTo>
                  <a:pt x="151952" y="2022344"/>
                  <a:pt x="157039" y="1995005"/>
                  <a:pt x="191371" y="1970846"/>
                </a:cubicBezTo>
                <a:cubicBezTo>
                  <a:pt x="214895" y="1954315"/>
                  <a:pt x="239690" y="1932699"/>
                  <a:pt x="263215" y="1916169"/>
                </a:cubicBezTo>
                <a:cubicBezTo>
                  <a:pt x="275929" y="1907267"/>
                  <a:pt x="279744" y="1895188"/>
                  <a:pt x="271479" y="1880565"/>
                </a:cubicBezTo>
                <a:cubicBezTo>
                  <a:pt x="258128" y="1857676"/>
                  <a:pt x="265122" y="1836696"/>
                  <a:pt x="282287" y="1819529"/>
                </a:cubicBezTo>
                <a:cubicBezTo>
                  <a:pt x="304540" y="1797913"/>
                  <a:pt x="327428" y="1780111"/>
                  <a:pt x="361125" y="1775661"/>
                </a:cubicBezTo>
                <a:cubicBezTo>
                  <a:pt x="380198" y="1788376"/>
                  <a:pt x="385920" y="1783290"/>
                  <a:pt x="403087" y="1792191"/>
                </a:cubicBezTo>
                <a:cubicBezTo>
                  <a:pt x="422795" y="1802363"/>
                  <a:pt x="434875" y="1796006"/>
                  <a:pt x="440598" y="1774389"/>
                </a:cubicBezTo>
                <a:cubicBezTo>
                  <a:pt x="443777" y="1762309"/>
                  <a:pt x="450770" y="1762945"/>
                  <a:pt x="453949" y="1751501"/>
                </a:cubicBezTo>
                <a:cubicBezTo>
                  <a:pt x="460942" y="1726069"/>
                  <a:pt x="493368" y="1698731"/>
                  <a:pt x="521342" y="1696188"/>
                </a:cubicBezTo>
                <a:cubicBezTo>
                  <a:pt x="549316" y="1693645"/>
                  <a:pt x="557581" y="1716532"/>
                  <a:pt x="567118" y="1735606"/>
                </a:cubicBezTo>
                <a:cubicBezTo>
                  <a:pt x="578562" y="1759130"/>
                  <a:pt x="595092" y="1757858"/>
                  <a:pt x="621160" y="1759766"/>
                </a:cubicBezTo>
                <a:cubicBezTo>
                  <a:pt x="677745" y="1763580"/>
                  <a:pt x="725428" y="1775025"/>
                  <a:pt x="778198" y="1797277"/>
                </a:cubicBezTo>
                <a:cubicBezTo>
                  <a:pt x="794092" y="1803635"/>
                  <a:pt x="795364" y="1787741"/>
                  <a:pt x="813166" y="1786469"/>
                </a:cubicBezTo>
                <a:cubicBezTo>
                  <a:pt x="830332" y="1785198"/>
                  <a:pt x="848134" y="1779475"/>
                  <a:pt x="865300" y="1778840"/>
                </a:cubicBezTo>
                <a:cubicBezTo>
                  <a:pt x="900904" y="1778204"/>
                  <a:pt x="911712" y="1796006"/>
                  <a:pt x="896453" y="1827795"/>
                </a:cubicBezTo>
                <a:cubicBezTo>
                  <a:pt x="884373" y="1853226"/>
                  <a:pt x="912984" y="1898366"/>
                  <a:pt x="936508" y="1911082"/>
                </a:cubicBezTo>
                <a:cubicBezTo>
                  <a:pt x="954310" y="1920619"/>
                  <a:pt x="991185" y="1911082"/>
                  <a:pt x="1007716" y="1881201"/>
                </a:cubicBezTo>
                <a:cubicBezTo>
                  <a:pt x="1032511" y="1837332"/>
                  <a:pt x="1043955" y="1789012"/>
                  <a:pt x="1044591" y="1740057"/>
                </a:cubicBezTo>
                <a:cubicBezTo>
                  <a:pt x="1045227" y="1696188"/>
                  <a:pt x="1040776" y="1654226"/>
                  <a:pt x="1064935" y="1618622"/>
                </a:cubicBezTo>
                <a:cubicBezTo>
                  <a:pt x="1097997" y="1569667"/>
                  <a:pt x="1091003" y="1497188"/>
                  <a:pt x="1078287" y="1439967"/>
                </a:cubicBezTo>
                <a:cubicBezTo>
                  <a:pt x="1041412" y="1275300"/>
                  <a:pt x="1045862" y="1115083"/>
                  <a:pt x="1162210" y="986655"/>
                </a:cubicBezTo>
                <a:cubicBezTo>
                  <a:pt x="1192728" y="953594"/>
                  <a:pt x="1256942" y="930070"/>
                  <a:pt x="1302082" y="924348"/>
                </a:cubicBezTo>
                <a:cubicBezTo>
                  <a:pt x="1339593" y="919261"/>
                  <a:pt x="1372655" y="904639"/>
                  <a:pt x="1401900" y="879843"/>
                </a:cubicBezTo>
                <a:cubicBezTo>
                  <a:pt x="1429239" y="856955"/>
                  <a:pt x="1448312" y="877300"/>
                  <a:pt x="1476287" y="855684"/>
                </a:cubicBezTo>
                <a:cubicBezTo>
                  <a:pt x="1512527" y="828345"/>
                  <a:pt x="1555760" y="811815"/>
                  <a:pt x="1595178" y="836610"/>
                </a:cubicBezTo>
                <a:cubicBezTo>
                  <a:pt x="1693089" y="897645"/>
                  <a:pt x="1698811" y="739971"/>
                  <a:pt x="1667657" y="715176"/>
                </a:cubicBezTo>
                <a:cubicBezTo>
                  <a:pt x="1654306" y="705003"/>
                  <a:pt x="1635868" y="694830"/>
                  <a:pt x="1626967" y="650961"/>
                </a:cubicBezTo>
                <a:cubicBezTo>
                  <a:pt x="1624424" y="638881"/>
                  <a:pt x="1619338" y="577211"/>
                  <a:pt x="1604715" y="581662"/>
                </a:cubicBezTo>
                <a:cubicBezTo>
                  <a:pt x="1563389" y="594377"/>
                  <a:pt x="1541136" y="582933"/>
                  <a:pt x="1530328" y="540336"/>
                </a:cubicBezTo>
                <a:cubicBezTo>
                  <a:pt x="1516341" y="485023"/>
                  <a:pt x="1505533" y="433524"/>
                  <a:pt x="1528421" y="383933"/>
                </a:cubicBezTo>
                <a:cubicBezTo>
                  <a:pt x="1530328" y="379483"/>
                  <a:pt x="1534143" y="373760"/>
                  <a:pt x="1537957" y="373125"/>
                </a:cubicBezTo>
                <a:cubicBezTo>
                  <a:pt x="1572925" y="366131"/>
                  <a:pt x="1567204" y="364224"/>
                  <a:pt x="1567840" y="340064"/>
                </a:cubicBezTo>
                <a:cubicBezTo>
                  <a:pt x="1569112" y="280936"/>
                  <a:pt x="1576740" y="223080"/>
                  <a:pt x="1598993" y="167768"/>
                </a:cubicBezTo>
                <a:cubicBezTo>
                  <a:pt x="1613616" y="132163"/>
                  <a:pt x="1625060" y="101646"/>
                  <a:pt x="1656849" y="79393"/>
                </a:cubicBezTo>
                <a:cubicBezTo>
                  <a:pt x="1695632" y="52055"/>
                  <a:pt x="1775104" y="10729"/>
                  <a:pt x="1818973" y="1828"/>
                </a:cubicBezTo>
                <a:cubicBezTo>
                  <a:pt x="1830736" y="-397"/>
                  <a:pt x="1843292" y="-397"/>
                  <a:pt x="1855452" y="79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331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BB3823B-B09D-4231-B5E9-44528FEBD5B2}"/>
              </a:ext>
            </a:extLst>
          </p:cNvPr>
          <p:cNvGrpSpPr/>
          <p:nvPr userDrawn="1"/>
        </p:nvGrpSpPr>
        <p:grpSpPr>
          <a:xfrm>
            <a:off x="-1" y="191592"/>
            <a:ext cx="11966714" cy="1052040"/>
            <a:chOff x="-1" y="191592"/>
            <a:chExt cx="11966714" cy="1052040"/>
          </a:xfrm>
        </p:grpSpPr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46FD1DD-7A8E-49D5-B84B-BFA1B78F7154}"/>
                </a:ext>
              </a:extLst>
            </p:cNvPr>
            <p:cNvSpPr/>
            <p:nvPr userDrawn="1"/>
          </p:nvSpPr>
          <p:spPr>
            <a:xfrm>
              <a:off x="-1" y="281043"/>
              <a:ext cx="11966714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  <a:gd name="connsiteX0" fmla="*/ 0 w 11847542"/>
                <a:gd name="connsiteY0" fmla="*/ 0 h 962589"/>
                <a:gd name="connsiteX1" fmla="*/ 11847542 w 11847542"/>
                <a:gd name="connsiteY1" fmla="*/ 0 h 962589"/>
                <a:gd name="connsiteX2" fmla="*/ 11589026 w 11847542"/>
                <a:gd name="connsiteY2" fmla="*/ 962589 h 962589"/>
                <a:gd name="connsiteX3" fmla="*/ 0 w 11847542"/>
                <a:gd name="connsiteY3" fmla="*/ 962589 h 962589"/>
                <a:gd name="connsiteX4" fmla="*/ 0 w 1184754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47542" h="962589">
                  <a:moveTo>
                    <a:pt x="0" y="0"/>
                  </a:moveTo>
                  <a:lnTo>
                    <a:pt x="1184754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0D6066-9281-425E-857D-ABE77E3B6B5C}"/>
                </a:ext>
              </a:extLst>
            </p:cNvPr>
            <p:cNvSpPr/>
            <p:nvPr userDrawn="1"/>
          </p:nvSpPr>
          <p:spPr>
            <a:xfrm>
              <a:off x="0" y="191592"/>
              <a:ext cx="11857382" cy="962589"/>
            </a:xfrm>
            <a:custGeom>
              <a:avLst/>
              <a:gdLst>
                <a:gd name="connsiteX0" fmla="*/ 0 w 11589026"/>
                <a:gd name="connsiteY0" fmla="*/ 0 h 962589"/>
                <a:gd name="connsiteX1" fmla="*/ 11589026 w 11589026"/>
                <a:gd name="connsiteY1" fmla="*/ 0 h 962589"/>
                <a:gd name="connsiteX2" fmla="*/ 11589026 w 11589026"/>
                <a:gd name="connsiteY2" fmla="*/ 962589 h 962589"/>
                <a:gd name="connsiteX3" fmla="*/ 0 w 11589026"/>
                <a:gd name="connsiteY3" fmla="*/ 962589 h 962589"/>
                <a:gd name="connsiteX4" fmla="*/ 0 w 11589026"/>
                <a:gd name="connsiteY4" fmla="*/ 0 h 962589"/>
                <a:gd name="connsiteX0" fmla="*/ 0 w 11857382"/>
                <a:gd name="connsiteY0" fmla="*/ 0 h 962589"/>
                <a:gd name="connsiteX1" fmla="*/ 11857382 w 11857382"/>
                <a:gd name="connsiteY1" fmla="*/ 0 h 962589"/>
                <a:gd name="connsiteX2" fmla="*/ 11589026 w 11857382"/>
                <a:gd name="connsiteY2" fmla="*/ 962589 h 962589"/>
                <a:gd name="connsiteX3" fmla="*/ 0 w 11857382"/>
                <a:gd name="connsiteY3" fmla="*/ 962589 h 962589"/>
                <a:gd name="connsiteX4" fmla="*/ 0 w 11857382"/>
                <a:gd name="connsiteY4" fmla="*/ 0 h 962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57382" h="962589">
                  <a:moveTo>
                    <a:pt x="0" y="0"/>
                  </a:moveTo>
                  <a:lnTo>
                    <a:pt x="11857382" y="0"/>
                  </a:lnTo>
                  <a:lnTo>
                    <a:pt x="11589026" y="962589"/>
                  </a:lnTo>
                  <a:lnTo>
                    <a:pt x="0" y="962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20459"/>
            <a:ext cx="11573197" cy="724247"/>
          </a:xfrm>
          <a:prstGeom prst="rect">
            <a:avLst/>
          </a:prstGeom>
        </p:spPr>
        <p:txBody>
          <a:bodyPr tIns="91440"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E973CFA-A31A-46D8-BC81-B064E7F21BCC}"/>
              </a:ext>
            </a:extLst>
          </p:cNvPr>
          <p:cNvGrpSpPr/>
          <p:nvPr userDrawn="1"/>
        </p:nvGrpSpPr>
        <p:grpSpPr>
          <a:xfrm rot="10800000">
            <a:off x="9982039" y="334017"/>
            <a:ext cx="1805769" cy="856640"/>
            <a:chOff x="9813499" y="250390"/>
            <a:chExt cx="2066245" cy="980207"/>
          </a:xfrm>
        </p:grpSpPr>
        <p:sp>
          <p:nvSpPr>
            <p:cNvPr id="19" name="Freeform 606">
              <a:extLst>
                <a:ext uri="{FF2B5EF4-FFF2-40B4-BE49-F238E27FC236}">
                  <a16:creationId xmlns:a16="http://schemas.microsoft.com/office/drawing/2014/main" id="{27C24FC9-43A0-468A-AE0E-5092A0C5247C}"/>
                </a:ext>
              </a:extLst>
            </p:cNvPr>
            <p:cNvSpPr>
              <a:spLocks/>
            </p:cNvSpPr>
            <p:nvPr userDrawn="1"/>
          </p:nvSpPr>
          <p:spPr bwMode="auto">
            <a:xfrm rot="19800000" flipH="1">
              <a:off x="9813499" y="250390"/>
              <a:ext cx="2066245" cy="980207"/>
            </a:xfrm>
            <a:custGeom>
              <a:avLst/>
              <a:gdLst>
                <a:gd name="T0" fmla="*/ 780 w 962"/>
                <a:gd name="T1" fmla="*/ 55 h 539"/>
                <a:gd name="T2" fmla="*/ 761 w 962"/>
                <a:gd name="T3" fmla="*/ 87 h 539"/>
                <a:gd name="T4" fmla="*/ 826 w 962"/>
                <a:gd name="T5" fmla="*/ 107 h 539"/>
                <a:gd name="T6" fmla="*/ 860 w 962"/>
                <a:gd name="T7" fmla="*/ 162 h 539"/>
                <a:gd name="T8" fmla="*/ 899 w 962"/>
                <a:gd name="T9" fmla="*/ 164 h 539"/>
                <a:gd name="T10" fmla="*/ 916 w 962"/>
                <a:gd name="T11" fmla="*/ 192 h 539"/>
                <a:gd name="T12" fmla="*/ 883 w 962"/>
                <a:gd name="T13" fmla="*/ 235 h 539"/>
                <a:gd name="T14" fmla="*/ 908 w 962"/>
                <a:gd name="T15" fmla="*/ 294 h 539"/>
                <a:gd name="T16" fmla="*/ 953 w 962"/>
                <a:gd name="T17" fmla="*/ 324 h 539"/>
                <a:gd name="T18" fmla="*/ 886 w 962"/>
                <a:gd name="T19" fmla="*/ 410 h 539"/>
                <a:gd name="T20" fmla="*/ 853 w 962"/>
                <a:gd name="T21" fmla="*/ 403 h 539"/>
                <a:gd name="T22" fmla="*/ 830 w 962"/>
                <a:gd name="T23" fmla="*/ 458 h 539"/>
                <a:gd name="T24" fmla="*/ 747 w 962"/>
                <a:gd name="T25" fmla="*/ 416 h 539"/>
                <a:gd name="T26" fmla="*/ 707 w 962"/>
                <a:gd name="T27" fmla="*/ 432 h 539"/>
                <a:gd name="T28" fmla="*/ 664 w 962"/>
                <a:gd name="T29" fmla="*/ 472 h 539"/>
                <a:gd name="T30" fmla="*/ 645 w 962"/>
                <a:gd name="T31" fmla="*/ 478 h 539"/>
                <a:gd name="T32" fmla="*/ 648 w 962"/>
                <a:gd name="T33" fmla="*/ 507 h 539"/>
                <a:gd name="T34" fmla="*/ 591 w 962"/>
                <a:gd name="T35" fmla="*/ 508 h 539"/>
                <a:gd name="T36" fmla="*/ 454 w 962"/>
                <a:gd name="T37" fmla="*/ 508 h 539"/>
                <a:gd name="T38" fmla="*/ 481 w 962"/>
                <a:gd name="T39" fmla="*/ 467 h 539"/>
                <a:gd name="T40" fmla="*/ 333 w 962"/>
                <a:gd name="T41" fmla="*/ 406 h 539"/>
                <a:gd name="T42" fmla="*/ 254 w 962"/>
                <a:gd name="T43" fmla="*/ 398 h 539"/>
                <a:gd name="T44" fmla="*/ 165 w 962"/>
                <a:gd name="T45" fmla="*/ 400 h 539"/>
                <a:gd name="T46" fmla="*/ 78 w 962"/>
                <a:gd name="T47" fmla="*/ 397 h 539"/>
                <a:gd name="T48" fmla="*/ 0 w 962"/>
                <a:gd name="T49" fmla="*/ 379 h 539"/>
                <a:gd name="T50" fmla="*/ 77 w 962"/>
                <a:gd name="T51" fmla="*/ 371 h 539"/>
                <a:gd name="T52" fmla="*/ 89 w 962"/>
                <a:gd name="T53" fmla="*/ 356 h 539"/>
                <a:gd name="T54" fmla="*/ 101 w 962"/>
                <a:gd name="T55" fmla="*/ 344 h 539"/>
                <a:gd name="T56" fmla="*/ 88 w 962"/>
                <a:gd name="T57" fmla="*/ 336 h 539"/>
                <a:gd name="T58" fmla="*/ 82 w 962"/>
                <a:gd name="T59" fmla="*/ 319 h 539"/>
                <a:gd name="T60" fmla="*/ 132 w 962"/>
                <a:gd name="T61" fmla="*/ 311 h 539"/>
                <a:gd name="T62" fmla="*/ 171 w 962"/>
                <a:gd name="T63" fmla="*/ 349 h 539"/>
                <a:gd name="T64" fmla="*/ 160 w 962"/>
                <a:gd name="T65" fmla="*/ 332 h 539"/>
                <a:gd name="T66" fmla="*/ 142 w 962"/>
                <a:gd name="T67" fmla="*/ 307 h 539"/>
                <a:gd name="T68" fmla="*/ 144 w 962"/>
                <a:gd name="T69" fmla="*/ 296 h 539"/>
                <a:gd name="T70" fmla="*/ 240 w 962"/>
                <a:gd name="T71" fmla="*/ 283 h 539"/>
                <a:gd name="T72" fmla="*/ 271 w 962"/>
                <a:gd name="T73" fmla="*/ 283 h 539"/>
                <a:gd name="T74" fmla="*/ 302 w 962"/>
                <a:gd name="T75" fmla="*/ 284 h 539"/>
                <a:gd name="T76" fmla="*/ 337 w 962"/>
                <a:gd name="T77" fmla="*/ 281 h 539"/>
                <a:gd name="T78" fmla="*/ 356 w 962"/>
                <a:gd name="T79" fmla="*/ 271 h 539"/>
                <a:gd name="T80" fmla="*/ 332 w 962"/>
                <a:gd name="T81" fmla="*/ 263 h 539"/>
                <a:gd name="T82" fmla="*/ 322 w 962"/>
                <a:gd name="T83" fmla="*/ 257 h 539"/>
                <a:gd name="T84" fmla="*/ 323 w 962"/>
                <a:gd name="T85" fmla="*/ 240 h 539"/>
                <a:gd name="T86" fmla="*/ 308 w 962"/>
                <a:gd name="T87" fmla="*/ 231 h 539"/>
                <a:gd name="T88" fmla="*/ 249 w 962"/>
                <a:gd name="T89" fmla="*/ 232 h 539"/>
                <a:gd name="T90" fmla="*/ 189 w 962"/>
                <a:gd name="T91" fmla="*/ 222 h 539"/>
                <a:gd name="T92" fmla="*/ 143 w 962"/>
                <a:gd name="T93" fmla="*/ 204 h 539"/>
                <a:gd name="T94" fmla="*/ 225 w 962"/>
                <a:gd name="T95" fmla="*/ 204 h 539"/>
                <a:gd name="T96" fmla="*/ 148 w 962"/>
                <a:gd name="T97" fmla="*/ 187 h 539"/>
                <a:gd name="T98" fmla="*/ 221 w 962"/>
                <a:gd name="T99" fmla="*/ 177 h 539"/>
                <a:gd name="T100" fmla="*/ 200 w 962"/>
                <a:gd name="T101" fmla="*/ 161 h 539"/>
                <a:gd name="T102" fmla="*/ 238 w 962"/>
                <a:gd name="T103" fmla="*/ 146 h 539"/>
                <a:gd name="T104" fmla="*/ 196 w 962"/>
                <a:gd name="T105" fmla="*/ 128 h 539"/>
                <a:gd name="T106" fmla="*/ 223 w 962"/>
                <a:gd name="T107" fmla="*/ 112 h 539"/>
                <a:gd name="T108" fmla="*/ 313 w 962"/>
                <a:gd name="T109" fmla="*/ 104 h 539"/>
                <a:gd name="T110" fmla="*/ 288 w 962"/>
                <a:gd name="T111" fmla="*/ 78 h 539"/>
                <a:gd name="T112" fmla="*/ 279 w 962"/>
                <a:gd name="T113" fmla="*/ 61 h 539"/>
                <a:gd name="T114" fmla="*/ 362 w 962"/>
                <a:gd name="T115" fmla="*/ 43 h 539"/>
                <a:gd name="T116" fmla="*/ 470 w 962"/>
                <a:gd name="T117" fmla="*/ 41 h 539"/>
                <a:gd name="T118" fmla="*/ 590 w 962"/>
                <a:gd name="T119" fmla="*/ 34 h 539"/>
                <a:gd name="T120" fmla="*/ 697 w 962"/>
                <a:gd name="T121" fmla="*/ 33 h 539"/>
                <a:gd name="T122" fmla="*/ 673 w 962"/>
                <a:gd name="T123" fmla="*/ 18 h 539"/>
                <a:gd name="T124" fmla="*/ 750 w 962"/>
                <a:gd name="T125" fmla="*/ 4 h 539"/>
                <a:gd name="connsiteX0" fmla="*/ 8046 w 9982"/>
                <a:gd name="connsiteY0" fmla="*/ 416 h 9877"/>
                <a:gd name="connsiteX1" fmla="*/ 8108 w 9982"/>
                <a:gd name="connsiteY1" fmla="*/ 435 h 9877"/>
                <a:gd name="connsiteX2" fmla="*/ 8119 w 9982"/>
                <a:gd name="connsiteY2" fmla="*/ 509 h 9877"/>
                <a:gd name="connsiteX3" fmla="*/ 8087 w 9982"/>
                <a:gd name="connsiteY3" fmla="*/ 583 h 9877"/>
                <a:gd name="connsiteX4" fmla="*/ 8129 w 9982"/>
                <a:gd name="connsiteY4" fmla="*/ 583 h 9877"/>
                <a:gd name="connsiteX5" fmla="*/ 8139 w 9982"/>
                <a:gd name="connsiteY5" fmla="*/ 639 h 9877"/>
                <a:gd name="connsiteX6" fmla="*/ 8087 w 9982"/>
                <a:gd name="connsiteY6" fmla="*/ 695 h 9877"/>
                <a:gd name="connsiteX7" fmla="*/ 8015 w 9982"/>
                <a:gd name="connsiteY7" fmla="*/ 917 h 9877"/>
                <a:gd name="connsiteX8" fmla="*/ 8108 w 9982"/>
                <a:gd name="connsiteY8" fmla="*/ 991 h 9877"/>
                <a:gd name="connsiteX9" fmla="*/ 8129 w 9982"/>
                <a:gd name="connsiteY9" fmla="*/ 862 h 9877"/>
                <a:gd name="connsiteX10" fmla="*/ 8139 w 9982"/>
                <a:gd name="connsiteY10" fmla="*/ 862 h 9877"/>
                <a:gd name="connsiteX11" fmla="*/ 8139 w 9982"/>
                <a:gd name="connsiteY11" fmla="*/ 880 h 9877"/>
                <a:gd name="connsiteX12" fmla="*/ 8160 w 9982"/>
                <a:gd name="connsiteY12" fmla="*/ 1195 h 9877"/>
                <a:gd name="connsiteX13" fmla="*/ 8139 w 9982"/>
                <a:gd name="connsiteY13" fmla="*/ 1195 h 9877"/>
                <a:gd name="connsiteX14" fmla="*/ 8108 w 9982"/>
                <a:gd name="connsiteY14" fmla="*/ 1214 h 9877"/>
                <a:gd name="connsiteX15" fmla="*/ 8108 w 9982"/>
                <a:gd name="connsiteY15" fmla="*/ 1270 h 9877"/>
                <a:gd name="connsiteX16" fmla="*/ 7869 w 9982"/>
                <a:gd name="connsiteY16" fmla="*/ 1585 h 9877"/>
                <a:gd name="connsiteX17" fmla="*/ 7911 w 9982"/>
                <a:gd name="connsiteY17" fmla="*/ 1585 h 9877"/>
                <a:gd name="connsiteX18" fmla="*/ 8077 w 9982"/>
                <a:gd name="connsiteY18" fmla="*/ 1567 h 9877"/>
                <a:gd name="connsiteX19" fmla="*/ 8077 w 9982"/>
                <a:gd name="connsiteY19" fmla="*/ 1659 h 9877"/>
                <a:gd name="connsiteX20" fmla="*/ 8150 w 9982"/>
                <a:gd name="connsiteY20" fmla="*/ 1752 h 9877"/>
                <a:gd name="connsiteX21" fmla="*/ 8368 w 9982"/>
                <a:gd name="connsiteY21" fmla="*/ 1659 h 9877"/>
                <a:gd name="connsiteX22" fmla="*/ 8420 w 9982"/>
                <a:gd name="connsiteY22" fmla="*/ 1548 h 9877"/>
                <a:gd name="connsiteX23" fmla="*/ 8482 w 9982"/>
                <a:gd name="connsiteY23" fmla="*/ 1567 h 9877"/>
                <a:gd name="connsiteX24" fmla="*/ 8493 w 9982"/>
                <a:gd name="connsiteY24" fmla="*/ 1511 h 9877"/>
                <a:gd name="connsiteX25" fmla="*/ 8638 w 9982"/>
                <a:gd name="connsiteY25" fmla="*/ 1585 h 9877"/>
                <a:gd name="connsiteX26" fmla="*/ 8586 w 9982"/>
                <a:gd name="connsiteY26" fmla="*/ 1956 h 9877"/>
                <a:gd name="connsiteX27" fmla="*/ 8524 w 9982"/>
                <a:gd name="connsiteY27" fmla="*/ 2049 h 9877"/>
                <a:gd name="connsiteX28" fmla="*/ 8524 w 9982"/>
                <a:gd name="connsiteY28" fmla="*/ 2105 h 9877"/>
                <a:gd name="connsiteX29" fmla="*/ 8815 w 9982"/>
                <a:gd name="connsiteY29" fmla="*/ 2179 h 9877"/>
                <a:gd name="connsiteX30" fmla="*/ 8794 w 9982"/>
                <a:gd name="connsiteY30" fmla="*/ 2735 h 9877"/>
                <a:gd name="connsiteX31" fmla="*/ 8794 w 9982"/>
                <a:gd name="connsiteY31" fmla="*/ 2902 h 9877"/>
                <a:gd name="connsiteX32" fmla="*/ 8763 w 9982"/>
                <a:gd name="connsiteY32" fmla="*/ 2921 h 9877"/>
                <a:gd name="connsiteX33" fmla="*/ 8773 w 9982"/>
                <a:gd name="connsiteY33" fmla="*/ 2958 h 9877"/>
                <a:gd name="connsiteX34" fmla="*/ 8753 w 9982"/>
                <a:gd name="connsiteY34" fmla="*/ 2995 h 9877"/>
                <a:gd name="connsiteX35" fmla="*/ 8940 w 9982"/>
                <a:gd name="connsiteY35" fmla="*/ 2977 h 9877"/>
                <a:gd name="connsiteX36" fmla="*/ 9033 w 9982"/>
                <a:gd name="connsiteY36" fmla="*/ 3125 h 9877"/>
                <a:gd name="connsiteX37" fmla="*/ 9168 w 9982"/>
                <a:gd name="connsiteY37" fmla="*/ 3106 h 9877"/>
                <a:gd name="connsiteX38" fmla="*/ 9168 w 9982"/>
                <a:gd name="connsiteY38" fmla="*/ 3125 h 9877"/>
                <a:gd name="connsiteX39" fmla="*/ 9179 w 9982"/>
                <a:gd name="connsiteY39" fmla="*/ 3125 h 9877"/>
                <a:gd name="connsiteX40" fmla="*/ 9189 w 9982"/>
                <a:gd name="connsiteY40" fmla="*/ 3273 h 9877"/>
                <a:gd name="connsiteX41" fmla="*/ 9220 w 9982"/>
                <a:gd name="connsiteY41" fmla="*/ 3255 h 9877"/>
                <a:gd name="connsiteX42" fmla="*/ 9272 w 9982"/>
                <a:gd name="connsiteY42" fmla="*/ 3032 h 9877"/>
                <a:gd name="connsiteX43" fmla="*/ 9324 w 9982"/>
                <a:gd name="connsiteY43" fmla="*/ 3088 h 9877"/>
                <a:gd name="connsiteX44" fmla="*/ 9345 w 9982"/>
                <a:gd name="connsiteY44" fmla="*/ 3014 h 9877"/>
                <a:gd name="connsiteX45" fmla="*/ 9376 w 9982"/>
                <a:gd name="connsiteY45" fmla="*/ 3014 h 9877"/>
                <a:gd name="connsiteX46" fmla="*/ 9407 w 9982"/>
                <a:gd name="connsiteY46" fmla="*/ 3088 h 9877"/>
                <a:gd name="connsiteX47" fmla="*/ 9397 w 9982"/>
                <a:gd name="connsiteY47" fmla="*/ 3199 h 9877"/>
                <a:gd name="connsiteX48" fmla="*/ 9470 w 9982"/>
                <a:gd name="connsiteY48" fmla="*/ 3273 h 9877"/>
                <a:gd name="connsiteX49" fmla="*/ 9470 w 9982"/>
                <a:gd name="connsiteY49" fmla="*/ 3385 h 9877"/>
                <a:gd name="connsiteX50" fmla="*/ 9511 w 9982"/>
                <a:gd name="connsiteY50" fmla="*/ 3440 h 9877"/>
                <a:gd name="connsiteX51" fmla="*/ 9480 w 9982"/>
                <a:gd name="connsiteY51" fmla="*/ 3552 h 9877"/>
                <a:gd name="connsiteX52" fmla="*/ 9491 w 9982"/>
                <a:gd name="connsiteY52" fmla="*/ 3552 h 9877"/>
                <a:gd name="connsiteX53" fmla="*/ 9522 w 9982"/>
                <a:gd name="connsiteY53" fmla="*/ 3533 h 9877"/>
                <a:gd name="connsiteX54" fmla="*/ 9522 w 9982"/>
                <a:gd name="connsiteY54" fmla="*/ 3644 h 9877"/>
                <a:gd name="connsiteX55" fmla="*/ 9491 w 9982"/>
                <a:gd name="connsiteY55" fmla="*/ 3682 h 9877"/>
                <a:gd name="connsiteX56" fmla="*/ 9470 w 9982"/>
                <a:gd name="connsiteY56" fmla="*/ 3644 h 9877"/>
                <a:gd name="connsiteX57" fmla="*/ 9459 w 9982"/>
                <a:gd name="connsiteY57" fmla="*/ 3700 h 9877"/>
                <a:gd name="connsiteX58" fmla="*/ 9428 w 9982"/>
                <a:gd name="connsiteY58" fmla="*/ 3682 h 9877"/>
                <a:gd name="connsiteX59" fmla="*/ 9335 w 9982"/>
                <a:gd name="connsiteY59" fmla="*/ 3904 h 9877"/>
                <a:gd name="connsiteX60" fmla="*/ 9356 w 9982"/>
                <a:gd name="connsiteY60" fmla="*/ 4294 h 9877"/>
                <a:gd name="connsiteX61" fmla="*/ 9220 w 9982"/>
                <a:gd name="connsiteY61" fmla="*/ 4257 h 9877"/>
                <a:gd name="connsiteX62" fmla="*/ 9179 w 9982"/>
                <a:gd name="connsiteY62" fmla="*/ 4331 h 9877"/>
                <a:gd name="connsiteX63" fmla="*/ 9241 w 9982"/>
                <a:gd name="connsiteY63" fmla="*/ 4516 h 9877"/>
                <a:gd name="connsiteX64" fmla="*/ 9304 w 9982"/>
                <a:gd name="connsiteY64" fmla="*/ 4516 h 9877"/>
                <a:gd name="connsiteX65" fmla="*/ 9304 w 9982"/>
                <a:gd name="connsiteY65" fmla="*/ 4535 h 9877"/>
                <a:gd name="connsiteX66" fmla="*/ 9189 w 9982"/>
                <a:gd name="connsiteY66" fmla="*/ 4628 h 9877"/>
                <a:gd name="connsiteX67" fmla="*/ 9179 w 9982"/>
                <a:gd name="connsiteY67" fmla="*/ 4683 h 9877"/>
                <a:gd name="connsiteX68" fmla="*/ 9314 w 9982"/>
                <a:gd name="connsiteY68" fmla="*/ 4850 h 9877"/>
                <a:gd name="connsiteX69" fmla="*/ 9335 w 9982"/>
                <a:gd name="connsiteY69" fmla="*/ 4943 h 9877"/>
                <a:gd name="connsiteX70" fmla="*/ 9470 w 9982"/>
                <a:gd name="connsiteY70" fmla="*/ 5073 h 9877"/>
                <a:gd name="connsiteX71" fmla="*/ 9439 w 9982"/>
                <a:gd name="connsiteY71" fmla="*/ 5426 h 9877"/>
                <a:gd name="connsiteX72" fmla="*/ 9553 w 9982"/>
                <a:gd name="connsiteY72" fmla="*/ 5370 h 9877"/>
                <a:gd name="connsiteX73" fmla="*/ 9553 w 9982"/>
                <a:gd name="connsiteY73" fmla="*/ 5314 h 9877"/>
                <a:gd name="connsiteX74" fmla="*/ 9532 w 9982"/>
                <a:gd name="connsiteY74" fmla="*/ 5259 h 9877"/>
                <a:gd name="connsiteX75" fmla="*/ 9563 w 9982"/>
                <a:gd name="connsiteY75" fmla="*/ 5259 h 9877"/>
                <a:gd name="connsiteX76" fmla="*/ 9647 w 9982"/>
                <a:gd name="connsiteY76" fmla="*/ 5333 h 9877"/>
                <a:gd name="connsiteX77" fmla="*/ 9647 w 9982"/>
                <a:gd name="connsiteY77" fmla="*/ 5407 h 9877"/>
                <a:gd name="connsiteX78" fmla="*/ 9969 w 9982"/>
                <a:gd name="connsiteY78" fmla="*/ 5722 h 9877"/>
                <a:gd name="connsiteX79" fmla="*/ 9958 w 9982"/>
                <a:gd name="connsiteY79" fmla="*/ 6075 h 9877"/>
                <a:gd name="connsiteX80" fmla="*/ 9906 w 9982"/>
                <a:gd name="connsiteY80" fmla="*/ 5982 h 9877"/>
                <a:gd name="connsiteX81" fmla="*/ 9730 w 9982"/>
                <a:gd name="connsiteY81" fmla="*/ 6019 h 9877"/>
                <a:gd name="connsiteX82" fmla="*/ 9345 w 9982"/>
                <a:gd name="connsiteY82" fmla="*/ 6112 h 9877"/>
                <a:gd name="connsiteX83" fmla="*/ 9314 w 9982"/>
                <a:gd name="connsiteY83" fmla="*/ 6446 h 9877"/>
                <a:gd name="connsiteX84" fmla="*/ 9272 w 9982"/>
                <a:gd name="connsiteY84" fmla="*/ 6483 h 9877"/>
                <a:gd name="connsiteX85" fmla="*/ 9272 w 9982"/>
                <a:gd name="connsiteY85" fmla="*/ 6891 h 9877"/>
                <a:gd name="connsiteX86" fmla="*/ 9376 w 9982"/>
                <a:gd name="connsiteY86" fmla="*/ 6928 h 9877"/>
                <a:gd name="connsiteX87" fmla="*/ 9366 w 9982"/>
                <a:gd name="connsiteY87" fmla="*/ 6965 h 9877"/>
                <a:gd name="connsiteX88" fmla="*/ 9220 w 9982"/>
                <a:gd name="connsiteY88" fmla="*/ 7318 h 9877"/>
                <a:gd name="connsiteX89" fmla="*/ 9210 w 9982"/>
                <a:gd name="connsiteY89" fmla="*/ 7578 h 9877"/>
                <a:gd name="connsiteX90" fmla="*/ 9241 w 9982"/>
                <a:gd name="connsiteY90" fmla="*/ 7763 h 9877"/>
                <a:gd name="connsiteX91" fmla="*/ 9189 w 9982"/>
                <a:gd name="connsiteY91" fmla="*/ 7819 h 9877"/>
                <a:gd name="connsiteX92" fmla="*/ 9085 w 9982"/>
                <a:gd name="connsiteY92" fmla="*/ 7633 h 9877"/>
                <a:gd name="connsiteX93" fmla="*/ 8909 w 9982"/>
                <a:gd name="connsiteY93" fmla="*/ 7485 h 9877"/>
                <a:gd name="connsiteX94" fmla="*/ 8909 w 9982"/>
                <a:gd name="connsiteY94" fmla="*/ 7448 h 9877"/>
                <a:gd name="connsiteX95" fmla="*/ 8950 w 9982"/>
                <a:gd name="connsiteY95" fmla="*/ 7448 h 9877"/>
                <a:gd name="connsiteX96" fmla="*/ 8950 w 9982"/>
                <a:gd name="connsiteY96" fmla="*/ 7429 h 9877"/>
                <a:gd name="connsiteX97" fmla="*/ 8929 w 9982"/>
                <a:gd name="connsiteY97" fmla="*/ 7429 h 9877"/>
                <a:gd name="connsiteX98" fmla="*/ 8867 w 9982"/>
                <a:gd name="connsiteY98" fmla="*/ 7448 h 9877"/>
                <a:gd name="connsiteX99" fmla="*/ 8888 w 9982"/>
                <a:gd name="connsiteY99" fmla="*/ 7522 h 9877"/>
                <a:gd name="connsiteX100" fmla="*/ 8846 w 9982"/>
                <a:gd name="connsiteY100" fmla="*/ 7541 h 9877"/>
                <a:gd name="connsiteX101" fmla="*/ 8950 w 9982"/>
                <a:gd name="connsiteY101" fmla="*/ 7819 h 9877"/>
                <a:gd name="connsiteX102" fmla="*/ 8950 w 9982"/>
                <a:gd name="connsiteY102" fmla="*/ 8023 h 9877"/>
                <a:gd name="connsiteX103" fmla="*/ 8888 w 9982"/>
                <a:gd name="connsiteY103" fmla="*/ 8134 h 9877"/>
                <a:gd name="connsiteX104" fmla="*/ 8711 w 9982"/>
                <a:gd name="connsiteY104" fmla="*/ 8116 h 9877"/>
                <a:gd name="connsiteX105" fmla="*/ 8649 w 9982"/>
                <a:gd name="connsiteY105" fmla="*/ 8023 h 9877"/>
                <a:gd name="connsiteX106" fmla="*/ 8586 w 9982"/>
                <a:gd name="connsiteY106" fmla="*/ 8079 h 9877"/>
                <a:gd name="connsiteX107" fmla="*/ 8628 w 9982"/>
                <a:gd name="connsiteY107" fmla="*/ 8468 h 9877"/>
                <a:gd name="connsiteX108" fmla="*/ 8597 w 9982"/>
                <a:gd name="connsiteY108" fmla="*/ 8542 h 9877"/>
                <a:gd name="connsiteX109" fmla="*/ 8399 w 9982"/>
                <a:gd name="connsiteY109" fmla="*/ 8561 h 9877"/>
                <a:gd name="connsiteX110" fmla="*/ 8254 w 9982"/>
                <a:gd name="connsiteY110" fmla="*/ 8134 h 9877"/>
                <a:gd name="connsiteX111" fmla="*/ 8243 w 9982"/>
                <a:gd name="connsiteY111" fmla="*/ 7893 h 9877"/>
                <a:gd name="connsiteX112" fmla="*/ 8202 w 9982"/>
                <a:gd name="connsiteY112" fmla="*/ 7893 h 9877"/>
                <a:gd name="connsiteX113" fmla="*/ 8025 w 9982"/>
                <a:gd name="connsiteY113" fmla="*/ 7893 h 9877"/>
                <a:gd name="connsiteX114" fmla="*/ 7921 w 9982"/>
                <a:gd name="connsiteY114" fmla="*/ 7670 h 9877"/>
                <a:gd name="connsiteX115" fmla="*/ 7827 w 9982"/>
                <a:gd name="connsiteY115" fmla="*/ 7615 h 9877"/>
                <a:gd name="connsiteX116" fmla="*/ 7765 w 9982"/>
                <a:gd name="connsiteY116" fmla="*/ 7689 h 9877"/>
                <a:gd name="connsiteX117" fmla="*/ 7775 w 9982"/>
                <a:gd name="connsiteY117" fmla="*/ 8004 h 9877"/>
                <a:gd name="connsiteX118" fmla="*/ 7734 w 9982"/>
                <a:gd name="connsiteY118" fmla="*/ 8301 h 9877"/>
                <a:gd name="connsiteX119" fmla="*/ 7672 w 9982"/>
                <a:gd name="connsiteY119" fmla="*/ 8320 h 9877"/>
                <a:gd name="connsiteX120" fmla="*/ 7630 w 9982"/>
                <a:gd name="connsiteY120" fmla="*/ 8431 h 9877"/>
                <a:gd name="connsiteX121" fmla="*/ 7620 w 9982"/>
                <a:gd name="connsiteY121" fmla="*/ 8431 h 9877"/>
                <a:gd name="connsiteX122" fmla="*/ 7620 w 9982"/>
                <a:gd name="connsiteY122" fmla="*/ 8375 h 9877"/>
                <a:gd name="connsiteX123" fmla="*/ 7640 w 9982"/>
                <a:gd name="connsiteY123" fmla="*/ 8320 h 9877"/>
                <a:gd name="connsiteX124" fmla="*/ 7464 w 9982"/>
                <a:gd name="connsiteY124" fmla="*/ 8079 h 9877"/>
                <a:gd name="connsiteX125" fmla="*/ 7349 w 9982"/>
                <a:gd name="connsiteY125" fmla="*/ 7986 h 9877"/>
                <a:gd name="connsiteX126" fmla="*/ 7287 w 9982"/>
                <a:gd name="connsiteY126" fmla="*/ 8042 h 9877"/>
                <a:gd name="connsiteX127" fmla="*/ 7256 w 9982"/>
                <a:gd name="connsiteY127" fmla="*/ 7986 h 9877"/>
                <a:gd name="connsiteX128" fmla="*/ 7225 w 9982"/>
                <a:gd name="connsiteY128" fmla="*/ 8116 h 9877"/>
                <a:gd name="connsiteX129" fmla="*/ 7360 w 9982"/>
                <a:gd name="connsiteY129" fmla="*/ 8487 h 9877"/>
                <a:gd name="connsiteX130" fmla="*/ 7204 w 9982"/>
                <a:gd name="connsiteY130" fmla="*/ 8672 h 9877"/>
                <a:gd name="connsiteX131" fmla="*/ 7037 w 9982"/>
                <a:gd name="connsiteY131" fmla="*/ 8598 h 9877"/>
                <a:gd name="connsiteX132" fmla="*/ 6975 w 9982"/>
                <a:gd name="connsiteY132" fmla="*/ 8747 h 9877"/>
                <a:gd name="connsiteX133" fmla="*/ 6902 w 9982"/>
                <a:gd name="connsiteY133" fmla="*/ 8802 h 9877"/>
                <a:gd name="connsiteX134" fmla="*/ 6902 w 9982"/>
                <a:gd name="connsiteY134" fmla="*/ 8728 h 9877"/>
                <a:gd name="connsiteX135" fmla="*/ 6778 w 9982"/>
                <a:gd name="connsiteY135" fmla="*/ 8691 h 9877"/>
                <a:gd name="connsiteX136" fmla="*/ 6694 w 9982"/>
                <a:gd name="connsiteY136" fmla="*/ 8784 h 9877"/>
                <a:gd name="connsiteX137" fmla="*/ 6601 w 9982"/>
                <a:gd name="connsiteY137" fmla="*/ 8802 h 9877"/>
                <a:gd name="connsiteX138" fmla="*/ 6601 w 9982"/>
                <a:gd name="connsiteY138" fmla="*/ 8858 h 9877"/>
                <a:gd name="connsiteX139" fmla="*/ 6538 w 9982"/>
                <a:gd name="connsiteY139" fmla="*/ 8876 h 9877"/>
                <a:gd name="connsiteX140" fmla="*/ 6559 w 9982"/>
                <a:gd name="connsiteY140" fmla="*/ 8913 h 9877"/>
                <a:gd name="connsiteX141" fmla="*/ 6726 w 9982"/>
                <a:gd name="connsiteY141" fmla="*/ 8895 h 9877"/>
                <a:gd name="connsiteX142" fmla="*/ 6726 w 9982"/>
                <a:gd name="connsiteY142" fmla="*/ 8876 h 9877"/>
                <a:gd name="connsiteX143" fmla="*/ 6705 w 9982"/>
                <a:gd name="connsiteY143" fmla="*/ 8839 h 9877"/>
                <a:gd name="connsiteX144" fmla="*/ 6726 w 9982"/>
                <a:gd name="connsiteY144" fmla="*/ 8839 h 9877"/>
                <a:gd name="connsiteX145" fmla="*/ 6778 w 9982"/>
                <a:gd name="connsiteY145" fmla="*/ 8821 h 9877"/>
                <a:gd name="connsiteX146" fmla="*/ 6819 w 9982"/>
                <a:gd name="connsiteY146" fmla="*/ 8951 h 9877"/>
                <a:gd name="connsiteX147" fmla="*/ 7089 w 9982"/>
                <a:gd name="connsiteY147" fmla="*/ 9025 h 9877"/>
                <a:gd name="connsiteX148" fmla="*/ 7089 w 9982"/>
                <a:gd name="connsiteY148" fmla="*/ 9080 h 9877"/>
                <a:gd name="connsiteX149" fmla="*/ 7006 w 9982"/>
                <a:gd name="connsiteY149" fmla="*/ 9470 h 9877"/>
                <a:gd name="connsiteX150" fmla="*/ 6985 w 9982"/>
                <a:gd name="connsiteY150" fmla="*/ 9470 h 9877"/>
                <a:gd name="connsiteX151" fmla="*/ 6965 w 9982"/>
                <a:gd name="connsiteY151" fmla="*/ 9414 h 9877"/>
                <a:gd name="connsiteX152" fmla="*/ 6736 w 9982"/>
                <a:gd name="connsiteY152" fmla="*/ 9377 h 9877"/>
                <a:gd name="connsiteX153" fmla="*/ 6663 w 9982"/>
                <a:gd name="connsiteY153" fmla="*/ 9377 h 9877"/>
                <a:gd name="connsiteX154" fmla="*/ 6580 w 9982"/>
                <a:gd name="connsiteY154" fmla="*/ 9285 h 9877"/>
                <a:gd name="connsiteX155" fmla="*/ 6538 w 9982"/>
                <a:gd name="connsiteY155" fmla="*/ 9322 h 9877"/>
                <a:gd name="connsiteX156" fmla="*/ 6424 w 9982"/>
                <a:gd name="connsiteY156" fmla="*/ 9173 h 9877"/>
                <a:gd name="connsiteX157" fmla="*/ 6414 w 9982"/>
                <a:gd name="connsiteY157" fmla="*/ 9173 h 9877"/>
                <a:gd name="connsiteX158" fmla="*/ 6372 w 9982"/>
                <a:gd name="connsiteY158" fmla="*/ 9173 h 9877"/>
                <a:gd name="connsiteX159" fmla="*/ 6268 w 9982"/>
                <a:gd name="connsiteY159" fmla="*/ 9062 h 9877"/>
                <a:gd name="connsiteX160" fmla="*/ 6237 w 9982"/>
                <a:gd name="connsiteY160" fmla="*/ 9229 h 9877"/>
                <a:gd name="connsiteX161" fmla="*/ 6143 w 9982"/>
                <a:gd name="connsiteY161" fmla="*/ 9396 h 9877"/>
                <a:gd name="connsiteX162" fmla="*/ 6050 w 9982"/>
                <a:gd name="connsiteY162" fmla="*/ 9433 h 9877"/>
                <a:gd name="connsiteX163" fmla="*/ 6050 w 9982"/>
                <a:gd name="connsiteY163" fmla="*/ 9489 h 9877"/>
                <a:gd name="connsiteX164" fmla="*/ 5977 w 9982"/>
                <a:gd name="connsiteY164" fmla="*/ 9618 h 9877"/>
                <a:gd name="connsiteX165" fmla="*/ 5894 w 9982"/>
                <a:gd name="connsiteY165" fmla="*/ 9674 h 9877"/>
                <a:gd name="connsiteX166" fmla="*/ 5790 w 9982"/>
                <a:gd name="connsiteY166" fmla="*/ 9823 h 9877"/>
                <a:gd name="connsiteX167" fmla="*/ 5135 w 9982"/>
                <a:gd name="connsiteY167" fmla="*/ 9674 h 9877"/>
                <a:gd name="connsiteX168" fmla="*/ 5010 w 9982"/>
                <a:gd name="connsiteY168" fmla="*/ 9674 h 9877"/>
                <a:gd name="connsiteX169" fmla="*/ 4782 w 9982"/>
                <a:gd name="connsiteY169" fmla="*/ 9526 h 9877"/>
                <a:gd name="connsiteX170" fmla="*/ 4719 w 9982"/>
                <a:gd name="connsiteY170" fmla="*/ 9396 h 9877"/>
                <a:gd name="connsiteX171" fmla="*/ 4719 w 9982"/>
                <a:gd name="connsiteY171" fmla="*/ 9285 h 9877"/>
                <a:gd name="connsiteX172" fmla="*/ 4657 w 9982"/>
                <a:gd name="connsiteY172" fmla="*/ 9229 h 9877"/>
                <a:gd name="connsiteX173" fmla="*/ 4958 w 9982"/>
                <a:gd name="connsiteY173" fmla="*/ 9099 h 9877"/>
                <a:gd name="connsiteX174" fmla="*/ 5177 w 9982"/>
                <a:gd name="connsiteY174" fmla="*/ 9118 h 9877"/>
                <a:gd name="connsiteX175" fmla="*/ 5530 w 9982"/>
                <a:gd name="connsiteY175" fmla="*/ 9080 h 9877"/>
                <a:gd name="connsiteX176" fmla="*/ 5572 w 9982"/>
                <a:gd name="connsiteY176" fmla="*/ 8988 h 9877"/>
                <a:gd name="connsiteX177" fmla="*/ 5520 w 9982"/>
                <a:gd name="connsiteY177" fmla="*/ 8876 h 9877"/>
                <a:gd name="connsiteX178" fmla="*/ 5322 w 9982"/>
                <a:gd name="connsiteY178" fmla="*/ 8821 h 9877"/>
                <a:gd name="connsiteX179" fmla="*/ 5000 w 9982"/>
                <a:gd name="connsiteY179" fmla="*/ 8635 h 9877"/>
                <a:gd name="connsiteX180" fmla="*/ 4751 w 9982"/>
                <a:gd name="connsiteY180" fmla="*/ 8487 h 9877"/>
                <a:gd name="connsiteX181" fmla="*/ 4875 w 9982"/>
                <a:gd name="connsiteY181" fmla="*/ 8375 h 9877"/>
                <a:gd name="connsiteX182" fmla="*/ 4532 w 9982"/>
                <a:gd name="connsiteY182" fmla="*/ 8171 h 9877"/>
                <a:gd name="connsiteX183" fmla="*/ 4345 w 9982"/>
                <a:gd name="connsiteY183" fmla="*/ 7986 h 9877"/>
                <a:gd name="connsiteX184" fmla="*/ 4148 w 9982"/>
                <a:gd name="connsiteY184" fmla="*/ 7930 h 9877"/>
                <a:gd name="connsiteX185" fmla="*/ 3877 w 9982"/>
                <a:gd name="connsiteY185" fmla="*/ 7912 h 9877"/>
                <a:gd name="connsiteX186" fmla="*/ 3711 w 9982"/>
                <a:gd name="connsiteY186" fmla="*/ 7745 h 9877"/>
                <a:gd name="connsiteX187" fmla="*/ 3534 w 9982"/>
                <a:gd name="connsiteY187" fmla="*/ 7708 h 9877"/>
                <a:gd name="connsiteX188" fmla="*/ 3462 w 9982"/>
                <a:gd name="connsiteY188" fmla="*/ 7503 h 9877"/>
                <a:gd name="connsiteX189" fmla="*/ 3285 w 9982"/>
                <a:gd name="connsiteY189" fmla="*/ 7541 h 9877"/>
                <a:gd name="connsiteX190" fmla="*/ 3233 w 9982"/>
                <a:gd name="connsiteY190" fmla="*/ 7578 h 9877"/>
                <a:gd name="connsiteX191" fmla="*/ 3160 w 9982"/>
                <a:gd name="connsiteY191" fmla="*/ 7578 h 9877"/>
                <a:gd name="connsiteX192" fmla="*/ 3160 w 9982"/>
                <a:gd name="connsiteY192" fmla="*/ 7541 h 9877"/>
                <a:gd name="connsiteX193" fmla="*/ 3191 w 9982"/>
                <a:gd name="connsiteY193" fmla="*/ 7448 h 9877"/>
                <a:gd name="connsiteX194" fmla="*/ 3035 w 9982"/>
                <a:gd name="connsiteY194" fmla="*/ 7411 h 9877"/>
                <a:gd name="connsiteX195" fmla="*/ 2983 w 9982"/>
                <a:gd name="connsiteY195" fmla="*/ 7318 h 9877"/>
                <a:gd name="connsiteX196" fmla="*/ 2879 w 9982"/>
                <a:gd name="connsiteY196" fmla="*/ 7374 h 9877"/>
                <a:gd name="connsiteX197" fmla="*/ 2640 w 9982"/>
                <a:gd name="connsiteY197" fmla="*/ 7355 h 9877"/>
                <a:gd name="connsiteX198" fmla="*/ 2516 w 9982"/>
                <a:gd name="connsiteY198" fmla="*/ 7392 h 9877"/>
                <a:gd name="connsiteX199" fmla="*/ 2464 w 9982"/>
                <a:gd name="connsiteY199" fmla="*/ 7503 h 9877"/>
                <a:gd name="connsiteX200" fmla="*/ 2266 w 9982"/>
                <a:gd name="connsiteY200" fmla="*/ 7541 h 9877"/>
                <a:gd name="connsiteX201" fmla="*/ 2214 w 9982"/>
                <a:gd name="connsiteY201" fmla="*/ 7615 h 9877"/>
                <a:gd name="connsiteX202" fmla="*/ 1933 w 9982"/>
                <a:gd name="connsiteY202" fmla="*/ 7596 h 9877"/>
                <a:gd name="connsiteX203" fmla="*/ 1819 w 9982"/>
                <a:gd name="connsiteY203" fmla="*/ 7466 h 9877"/>
                <a:gd name="connsiteX204" fmla="*/ 1663 w 9982"/>
                <a:gd name="connsiteY204" fmla="*/ 7429 h 9877"/>
                <a:gd name="connsiteX205" fmla="*/ 1715 w 9982"/>
                <a:gd name="connsiteY205" fmla="*/ 7411 h 9877"/>
                <a:gd name="connsiteX206" fmla="*/ 1715 w 9982"/>
                <a:gd name="connsiteY206" fmla="*/ 7392 h 9877"/>
                <a:gd name="connsiteX207" fmla="*/ 1663 w 9982"/>
                <a:gd name="connsiteY207" fmla="*/ 7392 h 9877"/>
                <a:gd name="connsiteX208" fmla="*/ 1549 w 9982"/>
                <a:gd name="connsiteY208" fmla="*/ 7411 h 9877"/>
                <a:gd name="connsiteX209" fmla="*/ 1341 w 9982"/>
                <a:gd name="connsiteY209" fmla="*/ 7336 h 9877"/>
                <a:gd name="connsiteX210" fmla="*/ 1341 w 9982"/>
                <a:gd name="connsiteY210" fmla="*/ 7392 h 9877"/>
                <a:gd name="connsiteX211" fmla="*/ 1289 w 9982"/>
                <a:gd name="connsiteY211" fmla="*/ 7374 h 9877"/>
                <a:gd name="connsiteX212" fmla="*/ 1289 w 9982"/>
                <a:gd name="connsiteY212" fmla="*/ 7318 h 9877"/>
                <a:gd name="connsiteX213" fmla="*/ 1195 w 9982"/>
                <a:gd name="connsiteY213" fmla="*/ 7374 h 9877"/>
                <a:gd name="connsiteX214" fmla="*/ 1175 w 9982"/>
                <a:gd name="connsiteY214" fmla="*/ 7318 h 9877"/>
                <a:gd name="connsiteX215" fmla="*/ 811 w 9982"/>
                <a:gd name="connsiteY215" fmla="*/ 7336 h 9877"/>
                <a:gd name="connsiteX216" fmla="*/ 634 w 9982"/>
                <a:gd name="connsiteY216" fmla="*/ 7318 h 9877"/>
                <a:gd name="connsiteX217" fmla="*/ 593 w 9982"/>
                <a:gd name="connsiteY217" fmla="*/ 7244 h 9877"/>
                <a:gd name="connsiteX218" fmla="*/ 426 w 9982"/>
                <a:gd name="connsiteY218" fmla="*/ 7262 h 9877"/>
                <a:gd name="connsiteX219" fmla="*/ 395 w 9982"/>
                <a:gd name="connsiteY219" fmla="*/ 7207 h 9877"/>
                <a:gd name="connsiteX220" fmla="*/ 291 w 9982"/>
                <a:gd name="connsiteY220" fmla="*/ 7225 h 9877"/>
                <a:gd name="connsiteX221" fmla="*/ 270 w 9982"/>
                <a:gd name="connsiteY221" fmla="*/ 7151 h 9877"/>
                <a:gd name="connsiteX222" fmla="*/ 177 w 9982"/>
                <a:gd name="connsiteY222" fmla="*/ 7151 h 9877"/>
                <a:gd name="connsiteX223" fmla="*/ 42 w 9982"/>
                <a:gd name="connsiteY223" fmla="*/ 7077 h 9877"/>
                <a:gd name="connsiteX224" fmla="*/ 0 w 9982"/>
                <a:gd name="connsiteY224" fmla="*/ 7003 h 9877"/>
                <a:gd name="connsiteX225" fmla="*/ 156 w 9982"/>
                <a:gd name="connsiteY225" fmla="*/ 6965 h 9877"/>
                <a:gd name="connsiteX226" fmla="*/ 374 w 9982"/>
                <a:gd name="connsiteY226" fmla="*/ 7003 h 9877"/>
                <a:gd name="connsiteX227" fmla="*/ 738 w 9982"/>
                <a:gd name="connsiteY227" fmla="*/ 7077 h 9877"/>
                <a:gd name="connsiteX228" fmla="*/ 748 w 9982"/>
                <a:gd name="connsiteY228" fmla="*/ 7003 h 9877"/>
                <a:gd name="connsiteX229" fmla="*/ 686 w 9982"/>
                <a:gd name="connsiteY229" fmla="*/ 6910 h 9877"/>
                <a:gd name="connsiteX230" fmla="*/ 696 w 9982"/>
                <a:gd name="connsiteY230" fmla="*/ 6910 h 9877"/>
                <a:gd name="connsiteX231" fmla="*/ 696 w 9982"/>
                <a:gd name="connsiteY231" fmla="*/ 6891 h 9877"/>
                <a:gd name="connsiteX232" fmla="*/ 800 w 9982"/>
                <a:gd name="connsiteY232" fmla="*/ 6928 h 9877"/>
                <a:gd name="connsiteX233" fmla="*/ 800 w 9982"/>
                <a:gd name="connsiteY233" fmla="*/ 6854 h 9877"/>
                <a:gd name="connsiteX234" fmla="*/ 738 w 9982"/>
                <a:gd name="connsiteY234" fmla="*/ 6836 h 9877"/>
                <a:gd name="connsiteX235" fmla="*/ 738 w 9982"/>
                <a:gd name="connsiteY235" fmla="*/ 6761 h 9877"/>
                <a:gd name="connsiteX236" fmla="*/ 759 w 9982"/>
                <a:gd name="connsiteY236" fmla="*/ 6761 h 9877"/>
                <a:gd name="connsiteX237" fmla="*/ 811 w 9982"/>
                <a:gd name="connsiteY237" fmla="*/ 6798 h 9877"/>
                <a:gd name="connsiteX238" fmla="*/ 811 w 9982"/>
                <a:gd name="connsiteY238" fmla="*/ 6761 h 9877"/>
                <a:gd name="connsiteX239" fmla="*/ 946 w 9982"/>
                <a:gd name="connsiteY239" fmla="*/ 6631 h 9877"/>
                <a:gd name="connsiteX240" fmla="*/ 1102 w 9982"/>
                <a:gd name="connsiteY240" fmla="*/ 6594 h 9877"/>
                <a:gd name="connsiteX241" fmla="*/ 1102 w 9982"/>
                <a:gd name="connsiteY241" fmla="*/ 6576 h 9877"/>
                <a:gd name="connsiteX242" fmla="*/ 925 w 9982"/>
                <a:gd name="connsiteY242" fmla="*/ 6576 h 9877"/>
                <a:gd name="connsiteX243" fmla="*/ 925 w 9982"/>
                <a:gd name="connsiteY243" fmla="*/ 6557 h 9877"/>
                <a:gd name="connsiteX244" fmla="*/ 956 w 9982"/>
                <a:gd name="connsiteY244" fmla="*/ 6502 h 9877"/>
                <a:gd name="connsiteX245" fmla="*/ 1008 w 9982"/>
                <a:gd name="connsiteY245" fmla="*/ 6520 h 9877"/>
                <a:gd name="connsiteX246" fmla="*/ 1040 w 9982"/>
                <a:gd name="connsiteY246" fmla="*/ 6483 h 9877"/>
                <a:gd name="connsiteX247" fmla="*/ 1040 w 9982"/>
                <a:gd name="connsiteY247" fmla="*/ 6465 h 9877"/>
                <a:gd name="connsiteX248" fmla="*/ 988 w 9982"/>
                <a:gd name="connsiteY248" fmla="*/ 6390 h 9877"/>
                <a:gd name="connsiteX249" fmla="*/ 1019 w 9982"/>
                <a:gd name="connsiteY249" fmla="*/ 6390 h 9877"/>
                <a:gd name="connsiteX250" fmla="*/ 1040 w 9982"/>
                <a:gd name="connsiteY250" fmla="*/ 6409 h 9877"/>
                <a:gd name="connsiteX251" fmla="*/ 1050 w 9982"/>
                <a:gd name="connsiteY251" fmla="*/ 6353 h 9877"/>
                <a:gd name="connsiteX252" fmla="*/ 998 w 9982"/>
                <a:gd name="connsiteY252" fmla="*/ 6298 h 9877"/>
                <a:gd name="connsiteX253" fmla="*/ 988 w 9982"/>
                <a:gd name="connsiteY253" fmla="*/ 6335 h 9877"/>
                <a:gd name="connsiteX254" fmla="*/ 988 w 9982"/>
                <a:gd name="connsiteY254" fmla="*/ 6298 h 9877"/>
                <a:gd name="connsiteX255" fmla="*/ 977 w 9982"/>
                <a:gd name="connsiteY255" fmla="*/ 6298 h 9877"/>
                <a:gd name="connsiteX256" fmla="*/ 977 w 9982"/>
                <a:gd name="connsiteY256" fmla="*/ 6279 h 9877"/>
                <a:gd name="connsiteX257" fmla="*/ 1050 w 9982"/>
                <a:gd name="connsiteY257" fmla="*/ 6242 h 9877"/>
                <a:gd name="connsiteX258" fmla="*/ 1050 w 9982"/>
                <a:gd name="connsiteY258" fmla="*/ 6223 h 9877"/>
                <a:gd name="connsiteX259" fmla="*/ 936 w 9982"/>
                <a:gd name="connsiteY259" fmla="*/ 6149 h 9877"/>
                <a:gd name="connsiteX260" fmla="*/ 915 w 9982"/>
                <a:gd name="connsiteY260" fmla="*/ 6205 h 9877"/>
                <a:gd name="connsiteX261" fmla="*/ 842 w 9982"/>
                <a:gd name="connsiteY261" fmla="*/ 6149 h 9877"/>
                <a:gd name="connsiteX262" fmla="*/ 873 w 9982"/>
                <a:gd name="connsiteY262" fmla="*/ 6112 h 9877"/>
                <a:gd name="connsiteX263" fmla="*/ 832 w 9982"/>
                <a:gd name="connsiteY263" fmla="*/ 6112 h 9877"/>
                <a:gd name="connsiteX264" fmla="*/ 707 w 9982"/>
                <a:gd name="connsiteY264" fmla="*/ 6168 h 9877"/>
                <a:gd name="connsiteX265" fmla="*/ 707 w 9982"/>
                <a:gd name="connsiteY265" fmla="*/ 6112 h 9877"/>
                <a:gd name="connsiteX266" fmla="*/ 759 w 9982"/>
                <a:gd name="connsiteY266" fmla="*/ 5964 h 9877"/>
                <a:gd name="connsiteX267" fmla="*/ 738 w 9982"/>
                <a:gd name="connsiteY267" fmla="*/ 5926 h 9877"/>
                <a:gd name="connsiteX268" fmla="*/ 759 w 9982"/>
                <a:gd name="connsiteY268" fmla="*/ 5926 h 9877"/>
                <a:gd name="connsiteX269" fmla="*/ 852 w 9982"/>
                <a:gd name="connsiteY269" fmla="*/ 5889 h 9877"/>
                <a:gd name="connsiteX270" fmla="*/ 884 w 9982"/>
                <a:gd name="connsiteY270" fmla="*/ 5834 h 9877"/>
                <a:gd name="connsiteX271" fmla="*/ 863 w 9982"/>
                <a:gd name="connsiteY271" fmla="*/ 5778 h 9877"/>
                <a:gd name="connsiteX272" fmla="*/ 936 w 9982"/>
                <a:gd name="connsiteY272" fmla="*/ 5759 h 9877"/>
                <a:gd name="connsiteX273" fmla="*/ 936 w 9982"/>
                <a:gd name="connsiteY273" fmla="*/ 5834 h 9877"/>
                <a:gd name="connsiteX274" fmla="*/ 1060 w 9982"/>
                <a:gd name="connsiteY274" fmla="*/ 5834 h 9877"/>
                <a:gd name="connsiteX275" fmla="*/ 1185 w 9982"/>
                <a:gd name="connsiteY275" fmla="*/ 5611 h 9877"/>
                <a:gd name="connsiteX276" fmla="*/ 1383 w 9982"/>
                <a:gd name="connsiteY276" fmla="*/ 5667 h 9877"/>
                <a:gd name="connsiteX277" fmla="*/ 1383 w 9982"/>
                <a:gd name="connsiteY277" fmla="*/ 5685 h 9877"/>
                <a:gd name="connsiteX278" fmla="*/ 1372 w 9982"/>
                <a:gd name="connsiteY278" fmla="*/ 5741 h 9877"/>
                <a:gd name="connsiteX279" fmla="*/ 1351 w 9982"/>
                <a:gd name="connsiteY279" fmla="*/ 5778 h 9877"/>
                <a:gd name="connsiteX280" fmla="*/ 1237 w 9982"/>
                <a:gd name="connsiteY280" fmla="*/ 5815 h 9877"/>
                <a:gd name="connsiteX281" fmla="*/ 1227 w 9982"/>
                <a:gd name="connsiteY281" fmla="*/ 5964 h 9877"/>
                <a:gd name="connsiteX282" fmla="*/ 1247 w 9982"/>
                <a:gd name="connsiteY282" fmla="*/ 5982 h 9877"/>
                <a:gd name="connsiteX283" fmla="*/ 1476 w 9982"/>
                <a:gd name="connsiteY283" fmla="*/ 6186 h 9877"/>
                <a:gd name="connsiteX284" fmla="*/ 1507 w 9982"/>
                <a:gd name="connsiteY284" fmla="*/ 6186 h 9877"/>
                <a:gd name="connsiteX285" fmla="*/ 1580 w 9982"/>
                <a:gd name="connsiteY285" fmla="*/ 6706 h 9877"/>
                <a:gd name="connsiteX286" fmla="*/ 1778 w 9982"/>
                <a:gd name="connsiteY286" fmla="*/ 6502 h 9877"/>
                <a:gd name="connsiteX287" fmla="*/ 1778 w 9982"/>
                <a:gd name="connsiteY287" fmla="*/ 6446 h 9877"/>
                <a:gd name="connsiteX288" fmla="*/ 1705 w 9982"/>
                <a:gd name="connsiteY288" fmla="*/ 6446 h 9877"/>
                <a:gd name="connsiteX289" fmla="*/ 1674 w 9982"/>
                <a:gd name="connsiteY289" fmla="*/ 6372 h 9877"/>
                <a:gd name="connsiteX290" fmla="*/ 1674 w 9982"/>
                <a:gd name="connsiteY290" fmla="*/ 6335 h 9877"/>
                <a:gd name="connsiteX291" fmla="*/ 1684 w 9982"/>
                <a:gd name="connsiteY291" fmla="*/ 6335 h 9877"/>
                <a:gd name="connsiteX292" fmla="*/ 1684 w 9982"/>
                <a:gd name="connsiteY292" fmla="*/ 6316 h 9877"/>
                <a:gd name="connsiteX293" fmla="*/ 1819 w 9982"/>
                <a:gd name="connsiteY293" fmla="*/ 6242 h 9877"/>
                <a:gd name="connsiteX294" fmla="*/ 1798 w 9982"/>
                <a:gd name="connsiteY294" fmla="*/ 6223 h 9877"/>
                <a:gd name="connsiteX295" fmla="*/ 1663 w 9982"/>
                <a:gd name="connsiteY295" fmla="*/ 6186 h 9877"/>
                <a:gd name="connsiteX296" fmla="*/ 1663 w 9982"/>
                <a:gd name="connsiteY296" fmla="*/ 6131 h 9877"/>
                <a:gd name="connsiteX297" fmla="*/ 1611 w 9982"/>
                <a:gd name="connsiteY297" fmla="*/ 6112 h 9877"/>
                <a:gd name="connsiteX298" fmla="*/ 1611 w 9982"/>
                <a:gd name="connsiteY298" fmla="*/ 6112 h 9877"/>
                <a:gd name="connsiteX299" fmla="*/ 1632 w 9982"/>
                <a:gd name="connsiteY299" fmla="*/ 6056 h 9877"/>
                <a:gd name="connsiteX300" fmla="*/ 1549 w 9982"/>
                <a:gd name="connsiteY300" fmla="*/ 5964 h 9877"/>
                <a:gd name="connsiteX301" fmla="*/ 1331 w 9982"/>
                <a:gd name="connsiteY301" fmla="*/ 5908 h 9877"/>
                <a:gd name="connsiteX302" fmla="*/ 1497 w 9982"/>
                <a:gd name="connsiteY302" fmla="*/ 5889 h 9877"/>
                <a:gd name="connsiteX303" fmla="*/ 1518 w 9982"/>
                <a:gd name="connsiteY303" fmla="*/ 5797 h 9877"/>
                <a:gd name="connsiteX304" fmla="*/ 1455 w 9982"/>
                <a:gd name="connsiteY304" fmla="*/ 5667 h 9877"/>
                <a:gd name="connsiteX305" fmla="*/ 1476 w 9982"/>
                <a:gd name="connsiteY305" fmla="*/ 5667 h 9877"/>
                <a:gd name="connsiteX306" fmla="*/ 1819 w 9982"/>
                <a:gd name="connsiteY306" fmla="*/ 5704 h 9877"/>
                <a:gd name="connsiteX307" fmla="*/ 1913 w 9982"/>
                <a:gd name="connsiteY307" fmla="*/ 5593 h 9877"/>
                <a:gd name="connsiteX308" fmla="*/ 1985 w 9982"/>
                <a:gd name="connsiteY308" fmla="*/ 5574 h 9877"/>
                <a:gd name="connsiteX309" fmla="*/ 1913 w 9982"/>
                <a:gd name="connsiteY309" fmla="*/ 5537 h 9877"/>
                <a:gd name="connsiteX310" fmla="*/ 1611 w 9982"/>
                <a:gd name="connsiteY310" fmla="*/ 5648 h 9877"/>
                <a:gd name="connsiteX311" fmla="*/ 1580 w 9982"/>
                <a:gd name="connsiteY311" fmla="*/ 5593 h 9877"/>
                <a:gd name="connsiteX312" fmla="*/ 1601 w 9982"/>
                <a:gd name="connsiteY312" fmla="*/ 5537 h 9877"/>
                <a:gd name="connsiteX313" fmla="*/ 1570 w 9982"/>
                <a:gd name="connsiteY313" fmla="*/ 5444 h 9877"/>
                <a:gd name="connsiteX314" fmla="*/ 1497 w 9982"/>
                <a:gd name="connsiteY314" fmla="*/ 5463 h 9877"/>
                <a:gd name="connsiteX315" fmla="*/ 1255 w 9982"/>
                <a:gd name="connsiteY315" fmla="*/ 5235 h 9877"/>
                <a:gd name="connsiteX316" fmla="*/ 1538 w 9982"/>
                <a:gd name="connsiteY316" fmla="*/ 5221 h 9877"/>
                <a:gd name="connsiteX317" fmla="*/ 1881 w 9982"/>
                <a:gd name="connsiteY317" fmla="*/ 5221 h 9877"/>
                <a:gd name="connsiteX318" fmla="*/ 1985 w 9982"/>
                <a:gd name="connsiteY318" fmla="*/ 5054 h 9877"/>
                <a:gd name="connsiteX319" fmla="*/ 1985 w 9982"/>
                <a:gd name="connsiteY319" fmla="*/ 4999 h 9877"/>
                <a:gd name="connsiteX320" fmla="*/ 2048 w 9982"/>
                <a:gd name="connsiteY320" fmla="*/ 4980 h 9877"/>
                <a:gd name="connsiteX321" fmla="*/ 2079 w 9982"/>
                <a:gd name="connsiteY321" fmla="*/ 5110 h 9877"/>
                <a:gd name="connsiteX322" fmla="*/ 2516 w 9982"/>
                <a:gd name="connsiteY322" fmla="*/ 5129 h 9877"/>
                <a:gd name="connsiteX323" fmla="*/ 2495 w 9982"/>
                <a:gd name="connsiteY323" fmla="*/ 5221 h 9877"/>
                <a:gd name="connsiteX324" fmla="*/ 2526 w 9982"/>
                <a:gd name="connsiteY324" fmla="*/ 5221 h 9877"/>
                <a:gd name="connsiteX325" fmla="*/ 2578 w 9982"/>
                <a:gd name="connsiteY325" fmla="*/ 5184 h 9877"/>
                <a:gd name="connsiteX326" fmla="*/ 2578 w 9982"/>
                <a:gd name="connsiteY326" fmla="*/ 5203 h 9877"/>
                <a:gd name="connsiteX327" fmla="*/ 2557 w 9982"/>
                <a:gd name="connsiteY327" fmla="*/ 5221 h 9877"/>
                <a:gd name="connsiteX328" fmla="*/ 2620 w 9982"/>
                <a:gd name="connsiteY328" fmla="*/ 5221 h 9877"/>
                <a:gd name="connsiteX329" fmla="*/ 2723 w 9982"/>
                <a:gd name="connsiteY329" fmla="*/ 5221 h 9877"/>
                <a:gd name="connsiteX330" fmla="*/ 2723 w 9982"/>
                <a:gd name="connsiteY330" fmla="*/ 5296 h 9877"/>
                <a:gd name="connsiteX331" fmla="*/ 2744 w 9982"/>
                <a:gd name="connsiteY331" fmla="*/ 5296 h 9877"/>
                <a:gd name="connsiteX332" fmla="*/ 2817 w 9982"/>
                <a:gd name="connsiteY332" fmla="*/ 5221 h 9877"/>
                <a:gd name="connsiteX333" fmla="*/ 2817 w 9982"/>
                <a:gd name="connsiteY333" fmla="*/ 5147 h 9877"/>
                <a:gd name="connsiteX334" fmla="*/ 2879 w 9982"/>
                <a:gd name="connsiteY334" fmla="*/ 5147 h 9877"/>
                <a:gd name="connsiteX335" fmla="*/ 2911 w 9982"/>
                <a:gd name="connsiteY335" fmla="*/ 5203 h 9877"/>
                <a:gd name="connsiteX336" fmla="*/ 2911 w 9982"/>
                <a:gd name="connsiteY336" fmla="*/ 5333 h 9877"/>
                <a:gd name="connsiteX337" fmla="*/ 3025 w 9982"/>
                <a:gd name="connsiteY337" fmla="*/ 5333 h 9877"/>
                <a:gd name="connsiteX338" fmla="*/ 3035 w 9982"/>
                <a:gd name="connsiteY338" fmla="*/ 5240 h 9877"/>
                <a:gd name="connsiteX339" fmla="*/ 3035 w 9982"/>
                <a:gd name="connsiteY339" fmla="*/ 5221 h 9877"/>
                <a:gd name="connsiteX340" fmla="*/ 3035 w 9982"/>
                <a:gd name="connsiteY340" fmla="*/ 5221 h 9877"/>
                <a:gd name="connsiteX341" fmla="*/ 3139 w 9982"/>
                <a:gd name="connsiteY341" fmla="*/ 5240 h 9877"/>
                <a:gd name="connsiteX342" fmla="*/ 3160 w 9982"/>
                <a:gd name="connsiteY342" fmla="*/ 5147 h 9877"/>
                <a:gd name="connsiteX343" fmla="*/ 3264 w 9982"/>
                <a:gd name="connsiteY343" fmla="*/ 5184 h 9877"/>
                <a:gd name="connsiteX344" fmla="*/ 3264 w 9982"/>
                <a:gd name="connsiteY344" fmla="*/ 5129 h 9877"/>
                <a:gd name="connsiteX345" fmla="*/ 3441 w 9982"/>
                <a:gd name="connsiteY345" fmla="*/ 5203 h 9877"/>
                <a:gd name="connsiteX346" fmla="*/ 3441 w 9982"/>
                <a:gd name="connsiteY346" fmla="*/ 5129 h 9877"/>
                <a:gd name="connsiteX347" fmla="*/ 3482 w 9982"/>
                <a:gd name="connsiteY347" fmla="*/ 5129 h 9877"/>
                <a:gd name="connsiteX348" fmla="*/ 3482 w 9982"/>
                <a:gd name="connsiteY348" fmla="*/ 5203 h 9877"/>
                <a:gd name="connsiteX349" fmla="*/ 3503 w 9982"/>
                <a:gd name="connsiteY349" fmla="*/ 5203 h 9877"/>
                <a:gd name="connsiteX350" fmla="*/ 3503 w 9982"/>
                <a:gd name="connsiteY350" fmla="*/ 5184 h 9877"/>
                <a:gd name="connsiteX351" fmla="*/ 3514 w 9982"/>
                <a:gd name="connsiteY351" fmla="*/ 5054 h 9877"/>
                <a:gd name="connsiteX352" fmla="*/ 3524 w 9982"/>
                <a:gd name="connsiteY352" fmla="*/ 5054 h 9877"/>
                <a:gd name="connsiteX353" fmla="*/ 3534 w 9982"/>
                <a:gd name="connsiteY353" fmla="*/ 5129 h 9877"/>
                <a:gd name="connsiteX354" fmla="*/ 3617 w 9982"/>
                <a:gd name="connsiteY354" fmla="*/ 5054 h 9877"/>
                <a:gd name="connsiteX355" fmla="*/ 3617 w 9982"/>
                <a:gd name="connsiteY355" fmla="*/ 5092 h 9877"/>
                <a:gd name="connsiteX356" fmla="*/ 3690 w 9982"/>
                <a:gd name="connsiteY356" fmla="*/ 5054 h 9877"/>
                <a:gd name="connsiteX357" fmla="*/ 3690 w 9982"/>
                <a:gd name="connsiteY357" fmla="*/ 5036 h 9877"/>
                <a:gd name="connsiteX358" fmla="*/ 3669 w 9982"/>
                <a:gd name="connsiteY358" fmla="*/ 4999 h 9877"/>
                <a:gd name="connsiteX359" fmla="*/ 3701 w 9982"/>
                <a:gd name="connsiteY359" fmla="*/ 4999 h 9877"/>
                <a:gd name="connsiteX360" fmla="*/ 3742 w 9982"/>
                <a:gd name="connsiteY360" fmla="*/ 5036 h 9877"/>
                <a:gd name="connsiteX361" fmla="*/ 3742 w 9982"/>
                <a:gd name="connsiteY361" fmla="*/ 4999 h 9877"/>
                <a:gd name="connsiteX362" fmla="*/ 3721 w 9982"/>
                <a:gd name="connsiteY362" fmla="*/ 4943 h 9877"/>
                <a:gd name="connsiteX363" fmla="*/ 3825 w 9982"/>
                <a:gd name="connsiteY363" fmla="*/ 4888 h 9877"/>
                <a:gd name="connsiteX364" fmla="*/ 3825 w 9982"/>
                <a:gd name="connsiteY364" fmla="*/ 4869 h 9877"/>
                <a:gd name="connsiteX365" fmla="*/ 3649 w 9982"/>
                <a:gd name="connsiteY365" fmla="*/ 4850 h 9877"/>
                <a:gd name="connsiteX366" fmla="*/ 3659 w 9982"/>
                <a:gd name="connsiteY366" fmla="*/ 4962 h 9877"/>
                <a:gd name="connsiteX367" fmla="*/ 3649 w 9982"/>
                <a:gd name="connsiteY367" fmla="*/ 4962 h 9877"/>
                <a:gd name="connsiteX368" fmla="*/ 3451 w 9982"/>
                <a:gd name="connsiteY368" fmla="*/ 4850 h 9877"/>
                <a:gd name="connsiteX369" fmla="*/ 3451 w 9982"/>
                <a:gd name="connsiteY369" fmla="*/ 4869 h 9877"/>
                <a:gd name="connsiteX370" fmla="*/ 3462 w 9982"/>
                <a:gd name="connsiteY370" fmla="*/ 4869 h 9877"/>
                <a:gd name="connsiteX371" fmla="*/ 3441 w 9982"/>
                <a:gd name="connsiteY371" fmla="*/ 4888 h 9877"/>
                <a:gd name="connsiteX372" fmla="*/ 3389 w 9982"/>
                <a:gd name="connsiteY372" fmla="*/ 4813 h 9877"/>
                <a:gd name="connsiteX373" fmla="*/ 3378 w 9982"/>
                <a:gd name="connsiteY373" fmla="*/ 4776 h 9877"/>
                <a:gd name="connsiteX374" fmla="*/ 3493 w 9982"/>
                <a:gd name="connsiteY374" fmla="*/ 4758 h 9877"/>
                <a:gd name="connsiteX375" fmla="*/ 3493 w 9982"/>
                <a:gd name="connsiteY375" fmla="*/ 4609 h 9877"/>
                <a:gd name="connsiteX376" fmla="*/ 3472 w 9982"/>
                <a:gd name="connsiteY376" fmla="*/ 4609 h 9877"/>
                <a:gd name="connsiteX377" fmla="*/ 3347 w 9982"/>
                <a:gd name="connsiteY377" fmla="*/ 4739 h 9877"/>
                <a:gd name="connsiteX378" fmla="*/ 3326 w 9982"/>
                <a:gd name="connsiteY378" fmla="*/ 4721 h 9877"/>
                <a:gd name="connsiteX379" fmla="*/ 3326 w 9982"/>
                <a:gd name="connsiteY379" fmla="*/ 4646 h 9877"/>
                <a:gd name="connsiteX380" fmla="*/ 3316 w 9982"/>
                <a:gd name="connsiteY380" fmla="*/ 4591 h 9877"/>
                <a:gd name="connsiteX381" fmla="*/ 3243 w 9982"/>
                <a:gd name="connsiteY381" fmla="*/ 4591 h 9877"/>
                <a:gd name="connsiteX382" fmla="*/ 3233 w 9982"/>
                <a:gd name="connsiteY382" fmla="*/ 4535 h 9877"/>
                <a:gd name="connsiteX383" fmla="*/ 3243 w 9982"/>
                <a:gd name="connsiteY383" fmla="*/ 4535 h 9877"/>
                <a:gd name="connsiteX384" fmla="*/ 3243 w 9982"/>
                <a:gd name="connsiteY384" fmla="*/ 4516 h 9877"/>
                <a:gd name="connsiteX385" fmla="*/ 3420 w 9982"/>
                <a:gd name="connsiteY385" fmla="*/ 4424 h 9877"/>
                <a:gd name="connsiteX386" fmla="*/ 3358 w 9982"/>
                <a:gd name="connsiteY386" fmla="*/ 4424 h 9877"/>
                <a:gd name="connsiteX387" fmla="*/ 3337 w 9982"/>
                <a:gd name="connsiteY387" fmla="*/ 4424 h 9877"/>
                <a:gd name="connsiteX388" fmla="*/ 3326 w 9982"/>
                <a:gd name="connsiteY388" fmla="*/ 4424 h 9877"/>
                <a:gd name="connsiteX389" fmla="*/ 3326 w 9982"/>
                <a:gd name="connsiteY389" fmla="*/ 4405 h 9877"/>
                <a:gd name="connsiteX390" fmla="*/ 3430 w 9982"/>
                <a:gd name="connsiteY390" fmla="*/ 4331 h 9877"/>
                <a:gd name="connsiteX391" fmla="*/ 3430 w 9982"/>
                <a:gd name="connsiteY391" fmla="*/ 4331 h 9877"/>
                <a:gd name="connsiteX392" fmla="*/ 3399 w 9982"/>
                <a:gd name="connsiteY392" fmla="*/ 4331 h 9877"/>
                <a:gd name="connsiteX393" fmla="*/ 3378 w 9982"/>
                <a:gd name="connsiteY393" fmla="*/ 4349 h 9877"/>
                <a:gd name="connsiteX394" fmla="*/ 3368 w 9982"/>
                <a:gd name="connsiteY394" fmla="*/ 4312 h 9877"/>
                <a:gd name="connsiteX395" fmla="*/ 3202 w 9982"/>
                <a:gd name="connsiteY395" fmla="*/ 4257 h 9877"/>
                <a:gd name="connsiteX396" fmla="*/ 3150 w 9982"/>
                <a:gd name="connsiteY396" fmla="*/ 4145 h 9877"/>
                <a:gd name="connsiteX397" fmla="*/ 3108 w 9982"/>
                <a:gd name="connsiteY397" fmla="*/ 4201 h 9877"/>
                <a:gd name="connsiteX398" fmla="*/ 3025 w 9982"/>
                <a:gd name="connsiteY398" fmla="*/ 4164 h 9877"/>
                <a:gd name="connsiteX399" fmla="*/ 2879 w 9982"/>
                <a:gd name="connsiteY399" fmla="*/ 4145 h 9877"/>
                <a:gd name="connsiteX400" fmla="*/ 2827 w 9982"/>
                <a:gd name="connsiteY400" fmla="*/ 4183 h 9877"/>
                <a:gd name="connsiteX401" fmla="*/ 2775 w 9982"/>
                <a:gd name="connsiteY401" fmla="*/ 4127 h 9877"/>
                <a:gd name="connsiteX402" fmla="*/ 2703 w 9982"/>
                <a:gd name="connsiteY402" fmla="*/ 4183 h 9877"/>
                <a:gd name="connsiteX403" fmla="*/ 2672 w 9982"/>
                <a:gd name="connsiteY403" fmla="*/ 4127 h 9877"/>
                <a:gd name="connsiteX404" fmla="*/ 2588 w 9982"/>
                <a:gd name="connsiteY404" fmla="*/ 4275 h 9877"/>
                <a:gd name="connsiteX405" fmla="*/ 2391 w 9982"/>
                <a:gd name="connsiteY405" fmla="*/ 4201 h 9877"/>
                <a:gd name="connsiteX406" fmla="*/ 2391 w 9982"/>
                <a:gd name="connsiteY406" fmla="*/ 4164 h 9877"/>
                <a:gd name="connsiteX407" fmla="*/ 2412 w 9982"/>
                <a:gd name="connsiteY407" fmla="*/ 4127 h 9877"/>
                <a:gd name="connsiteX408" fmla="*/ 2339 w 9982"/>
                <a:gd name="connsiteY408" fmla="*/ 4127 h 9877"/>
                <a:gd name="connsiteX409" fmla="*/ 2141 w 9982"/>
                <a:gd name="connsiteY409" fmla="*/ 4220 h 9877"/>
                <a:gd name="connsiteX410" fmla="*/ 2141 w 9982"/>
                <a:gd name="connsiteY410" fmla="*/ 4201 h 9877"/>
                <a:gd name="connsiteX411" fmla="*/ 2162 w 9982"/>
                <a:gd name="connsiteY411" fmla="*/ 4164 h 9877"/>
                <a:gd name="connsiteX412" fmla="*/ 2048 w 9982"/>
                <a:gd name="connsiteY412" fmla="*/ 4164 h 9877"/>
                <a:gd name="connsiteX413" fmla="*/ 1965 w 9982"/>
                <a:gd name="connsiteY413" fmla="*/ 4090 h 9877"/>
                <a:gd name="connsiteX414" fmla="*/ 1840 w 9982"/>
                <a:gd name="connsiteY414" fmla="*/ 4071 h 9877"/>
                <a:gd name="connsiteX415" fmla="*/ 1861 w 9982"/>
                <a:gd name="connsiteY415" fmla="*/ 4071 h 9877"/>
                <a:gd name="connsiteX416" fmla="*/ 1892 w 9982"/>
                <a:gd name="connsiteY416" fmla="*/ 4034 h 9877"/>
                <a:gd name="connsiteX417" fmla="*/ 1881 w 9982"/>
                <a:gd name="connsiteY417" fmla="*/ 3997 h 9877"/>
                <a:gd name="connsiteX418" fmla="*/ 1798 w 9982"/>
                <a:gd name="connsiteY418" fmla="*/ 3941 h 9877"/>
                <a:gd name="connsiteX419" fmla="*/ 1705 w 9982"/>
                <a:gd name="connsiteY419" fmla="*/ 3978 h 9877"/>
                <a:gd name="connsiteX420" fmla="*/ 1476 w 9982"/>
                <a:gd name="connsiteY420" fmla="*/ 3904 h 9877"/>
                <a:gd name="connsiteX421" fmla="*/ 1476 w 9982"/>
                <a:gd name="connsiteY421" fmla="*/ 3774 h 9877"/>
                <a:gd name="connsiteX422" fmla="*/ 1486 w 9982"/>
                <a:gd name="connsiteY422" fmla="*/ 3756 h 9877"/>
                <a:gd name="connsiteX423" fmla="*/ 1622 w 9982"/>
                <a:gd name="connsiteY423" fmla="*/ 3719 h 9877"/>
                <a:gd name="connsiteX424" fmla="*/ 1622 w 9982"/>
                <a:gd name="connsiteY424" fmla="*/ 3756 h 9877"/>
                <a:gd name="connsiteX425" fmla="*/ 1736 w 9982"/>
                <a:gd name="connsiteY425" fmla="*/ 3830 h 9877"/>
                <a:gd name="connsiteX426" fmla="*/ 1746 w 9982"/>
                <a:gd name="connsiteY426" fmla="*/ 3793 h 9877"/>
                <a:gd name="connsiteX427" fmla="*/ 1757 w 9982"/>
                <a:gd name="connsiteY427" fmla="*/ 3830 h 9877"/>
                <a:gd name="connsiteX428" fmla="*/ 1913 w 9982"/>
                <a:gd name="connsiteY428" fmla="*/ 3700 h 9877"/>
                <a:gd name="connsiteX429" fmla="*/ 1996 w 9982"/>
                <a:gd name="connsiteY429" fmla="*/ 3774 h 9877"/>
                <a:gd name="connsiteX430" fmla="*/ 2173 w 9982"/>
                <a:gd name="connsiteY430" fmla="*/ 3737 h 9877"/>
                <a:gd name="connsiteX431" fmla="*/ 2339 w 9982"/>
                <a:gd name="connsiteY431" fmla="*/ 3756 h 9877"/>
                <a:gd name="connsiteX432" fmla="*/ 2339 w 9982"/>
                <a:gd name="connsiteY432" fmla="*/ 3682 h 9877"/>
                <a:gd name="connsiteX433" fmla="*/ 2453 w 9982"/>
                <a:gd name="connsiteY433" fmla="*/ 3682 h 9877"/>
                <a:gd name="connsiteX434" fmla="*/ 2484 w 9982"/>
                <a:gd name="connsiteY434" fmla="*/ 3626 h 9877"/>
                <a:gd name="connsiteX435" fmla="*/ 2484 w 9982"/>
                <a:gd name="connsiteY435" fmla="*/ 3552 h 9877"/>
                <a:gd name="connsiteX436" fmla="*/ 2453 w 9982"/>
                <a:gd name="connsiteY436" fmla="*/ 3552 h 9877"/>
                <a:gd name="connsiteX437" fmla="*/ 2453 w 9982"/>
                <a:gd name="connsiteY437" fmla="*/ 3515 h 9877"/>
                <a:gd name="connsiteX438" fmla="*/ 2443 w 9982"/>
                <a:gd name="connsiteY438" fmla="*/ 3459 h 9877"/>
                <a:gd name="connsiteX439" fmla="*/ 1840 w 9982"/>
                <a:gd name="connsiteY439" fmla="*/ 3459 h 9877"/>
                <a:gd name="connsiteX440" fmla="*/ 1538 w 9982"/>
                <a:gd name="connsiteY440" fmla="*/ 3440 h 9877"/>
                <a:gd name="connsiteX441" fmla="*/ 1694 w 9982"/>
                <a:gd name="connsiteY441" fmla="*/ 3366 h 9877"/>
                <a:gd name="connsiteX442" fmla="*/ 1944 w 9982"/>
                <a:gd name="connsiteY442" fmla="*/ 3385 h 9877"/>
                <a:gd name="connsiteX443" fmla="*/ 1954 w 9982"/>
                <a:gd name="connsiteY443" fmla="*/ 3273 h 9877"/>
                <a:gd name="connsiteX444" fmla="*/ 1996 w 9982"/>
                <a:gd name="connsiteY444" fmla="*/ 3255 h 9877"/>
                <a:gd name="connsiteX445" fmla="*/ 2027 w 9982"/>
                <a:gd name="connsiteY445" fmla="*/ 3311 h 9877"/>
                <a:gd name="connsiteX446" fmla="*/ 2058 w 9982"/>
                <a:gd name="connsiteY446" fmla="*/ 3236 h 9877"/>
                <a:gd name="connsiteX447" fmla="*/ 2058 w 9982"/>
                <a:gd name="connsiteY447" fmla="*/ 3273 h 9877"/>
                <a:gd name="connsiteX448" fmla="*/ 2037 w 9982"/>
                <a:gd name="connsiteY448" fmla="*/ 3311 h 9877"/>
                <a:gd name="connsiteX449" fmla="*/ 2297 w 9982"/>
                <a:gd name="connsiteY449" fmla="*/ 3255 h 9877"/>
                <a:gd name="connsiteX450" fmla="*/ 2308 w 9982"/>
                <a:gd name="connsiteY450" fmla="*/ 3199 h 9877"/>
                <a:gd name="connsiteX451" fmla="*/ 2297 w 9982"/>
                <a:gd name="connsiteY451" fmla="*/ 3181 h 9877"/>
                <a:gd name="connsiteX452" fmla="*/ 1933 w 9982"/>
                <a:gd name="connsiteY452" fmla="*/ 3199 h 9877"/>
                <a:gd name="connsiteX453" fmla="*/ 1923 w 9982"/>
                <a:gd name="connsiteY453" fmla="*/ 3144 h 9877"/>
                <a:gd name="connsiteX454" fmla="*/ 1933 w 9982"/>
                <a:gd name="connsiteY454" fmla="*/ 3125 h 9877"/>
                <a:gd name="connsiteX455" fmla="*/ 2089 w 9982"/>
                <a:gd name="connsiteY455" fmla="*/ 3088 h 9877"/>
                <a:gd name="connsiteX456" fmla="*/ 2058 w 9982"/>
                <a:gd name="connsiteY456" fmla="*/ 3069 h 9877"/>
                <a:gd name="connsiteX457" fmla="*/ 2089 w 9982"/>
                <a:gd name="connsiteY457" fmla="*/ 3051 h 9877"/>
                <a:gd name="connsiteX458" fmla="*/ 2079 w 9982"/>
                <a:gd name="connsiteY458" fmla="*/ 2958 h 9877"/>
                <a:gd name="connsiteX459" fmla="*/ 2027 w 9982"/>
                <a:gd name="connsiteY459" fmla="*/ 2865 h 9877"/>
                <a:gd name="connsiteX460" fmla="*/ 2048 w 9982"/>
                <a:gd name="connsiteY460" fmla="*/ 2828 h 9877"/>
                <a:gd name="connsiteX461" fmla="*/ 2037 w 9982"/>
                <a:gd name="connsiteY461" fmla="*/ 2754 h 9877"/>
                <a:gd name="connsiteX462" fmla="*/ 2089 w 9982"/>
                <a:gd name="connsiteY462" fmla="*/ 2680 h 9877"/>
                <a:gd name="connsiteX463" fmla="*/ 2089 w 9982"/>
                <a:gd name="connsiteY463" fmla="*/ 2735 h 9877"/>
                <a:gd name="connsiteX464" fmla="*/ 2266 w 9982"/>
                <a:gd name="connsiteY464" fmla="*/ 2772 h 9877"/>
                <a:gd name="connsiteX465" fmla="*/ 2277 w 9982"/>
                <a:gd name="connsiteY465" fmla="*/ 2865 h 9877"/>
                <a:gd name="connsiteX466" fmla="*/ 2422 w 9982"/>
                <a:gd name="connsiteY466" fmla="*/ 2847 h 9877"/>
                <a:gd name="connsiteX467" fmla="*/ 2474 w 9982"/>
                <a:gd name="connsiteY467" fmla="*/ 2680 h 9877"/>
                <a:gd name="connsiteX468" fmla="*/ 2318 w 9982"/>
                <a:gd name="connsiteY468" fmla="*/ 2624 h 9877"/>
                <a:gd name="connsiteX469" fmla="*/ 2318 w 9982"/>
                <a:gd name="connsiteY469" fmla="*/ 2568 h 9877"/>
                <a:gd name="connsiteX470" fmla="*/ 2391 w 9982"/>
                <a:gd name="connsiteY470" fmla="*/ 2550 h 9877"/>
                <a:gd name="connsiteX471" fmla="*/ 2391 w 9982"/>
                <a:gd name="connsiteY471" fmla="*/ 2531 h 9877"/>
                <a:gd name="connsiteX472" fmla="*/ 2256 w 9982"/>
                <a:gd name="connsiteY472" fmla="*/ 2420 h 9877"/>
                <a:gd name="connsiteX473" fmla="*/ 2235 w 9982"/>
                <a:gd name="connsiteY473" fmla="*/ 2494 h 9877"/>
                <a:gd name="connsiteX474" fmla="*/ 2235 w 9982"/>
                <a:gd name="connsiteY474" fmla="*/ 2476 h 9877"/>
                <a:gd name="connsiteX475" fmla="*/ 2110 w 9982"/>
                <a:gd name="connsiteY475" fmla="*/ 2327 h 9877"/>
                <a:gd name="connsiteX476" fmla="*/ 2037 w 9982"/>
                <a:gd name="connsiteY476" fmla="*/ 2346 h 9877"/>
                <a:gd name="connsiteX477" fmla="*/ 2037 w 9982"/>
                <a:gd name="connsiteY477" fmla="*/ 2290 h 9877"/>
                <a:gd name="connsiteX478" fmla="*/ 2017 w 9982"/>
                <a:gd name="connsiteY478" fmla="*/ 2253 h 9877"/>
                <a:gd name="connsiteX479" fmla="*/ 1840 w 9982"/>
                <a:gd name="connsiteY479" fmla="*/ 2216 h 9877"/>
                <a:gd name="connsiteX480" fmla="*/ 1830 w 9982"/>
                <a:gd name="connsiteY480" fmla="*/ 2160 h 9877"/>
                <a:gd name="connsiteX481" fmla="*/ 1840 w 9982"/>
                <a:gd name="connsiteY481" fmla="*/ 2142 h 9877"/>
                <a:gd name="connsiteX482" fmla="*/ 2037 w 9982"/>
                <a:gd name="connsiteY482" fmla="*/ 2142 h 9877"/>
                <a:gd name="connsiteX483" fmla="*/ 2100 w 9982"/>
                <a:gd name="connsiteY483" fmla="*/ 2105 h 9877"/>
                <a:gd name="connsiteX484" fmla="*/ 2245 w 9982"/>
                <a:gd name="connsiteY484" fmla="*/ 2142 h 9877"/>
                <a:gd name="connsiteX485" fmla="*/ 2318 w 9982"/>
                <a:gd name="connsiteY485" fmla="*/ 2049 h 9877"/>
                <a:gd name="connsiteX486" fmla="*/ 2568 w 9982"/>
                <a:gd name="connsiteY486" fmla="*/ 1993 h 9877"/>
                <a:gd name="connsiteX487" fmla="*/ 2755 w 9982"/>
                <a:gd name="connsiteY487" fmla="*/ 2105 h 9877"/>
                <a:gd name="connsiteX488" fmla="*/ 3067 w 9982"/>
                <a:gd name="connsiteY488" fmla="*/ 2030 h 9877"/>
                <a:gd name="connsiteX489" fmla="*/ 3067 w 9982"/>
                <a:gd name="connsiteY489" fmla="*/ 2012 h 9877"/>
                <a:gd name="connsiteX490" fmla="*/ 3056 w 9982"/>
                <a:gd name="connsiteY490" fmla="*/ 1975 h 9877"/>
                <a:gd name="connsiteX491" fmla="*/ 3170 w 9982"/>
                <a:gd name="connsiteY491" fmla="*/ 1938 h 9877"/>
                <a:gd name="connsiteX492" fmla="*/ 3150 w 9982"/>
                <a:gd name="connsiteY492" fmla="*/ 1882 h 9877"/>
                <a:gd name="connsiteX493" fmla="*/ 3212 w 9982"/>
                <a:gd name="connsiteY493" fmla="*/ 1882 h 9877"/>
                <a:gd name="connsiteX494" fmla="*/ 3254 w 9982"/>
                <a:gd name="connsiteY494" fmla="*/ 1900 h 9877"/>
                <a:gd name="connsiteX495" fmla="*/ 3285 w 9982"/>
                <a:gd name="connsiteY495" fmla="*/ 1845 h 9877"/>
                <a:gd name="connsiteX496" fmla="*/ 3285 w 9982"/>
                <a:gd name="connsiteY496" fmla="*/ 1826 h 9877"/>
                <a:gd name="connsiteX497" fmla="*/ 3212 w 9982"/>
                <a:gd name="connsiteY497" fmla="*/ 1715 h 9877"/>
                <a:gd name="connsiteX498" fmla="*/ 3222 w 9982"/>
                <a:gd name="connsiteY498" fmla="*/ 1641 h 9877"/>
                <a:gd name="connsiteX499" fmla="*/ 3067 w 9982"/>
                <a:gd name="connsiteY499" fmla="*/ 1567 h 9877"/>
                <a:gd name="connsiteX500" fmla="*/ 3067 w 9982"/>
                <a:gd name="connsiteY500" fmla="*/ 1492 h 9877"/>
                <a:gd name="connsiteX501" fmla="*/ 3035 w 9982"/>
                <a:gd name="connsiteY501" fmla="*/ 1455 h 9877"/>
                <a:gd name="connsiteX502" fmla="*/ 3004 w 9982"/>
                <a:gd name="connsiteY502" fmla="*/ 1492 h 9877"/>
                <a:gd name="connsiteX503" fmla="*/ 2994 w 9982"/>
                <a:gd name="connsiteY503" fmla="*/ 1418 h 9877"/>
                <a:gd name="connsiteX504" fmla="*/ 2879 w 9982"/>
                <a:gd name="connsiteY504" fmla="*/ 1474 h 9877"/>
                <a:gd name="connsiteX505" fmla="*/ 2765 w 9982"/>
                <a:gd name="connsiteY505" fmla="*/ 1400 h 9877"/>
                <a:gd name="connsiteX506" fmla="*/ 2734 w 9982"/>
                <a:gd name="connsiteY506" fmla="*/ 1455 h 9877"/>
                <a:gd name="connsiteX507" fmla="*/ 2703 w 9982"/>
                <a:gd name="connsiteY507" fmla="*/ 1381 h 9877"/>
                <a:gd name="connsiteX508" fmla="*/ 2609 w 9982"/>
                <a:gd name="connsiteY508" fmla="*/ 1418 h 9877"/>
                <a:gd name="connsiteX509" fmla="*/ 2609 w 9982"/>
                <a:gd name="connsiteY509" fmla="*/ 1362 h 9877"/>
                <a:gd name="connsiteX510" fmla="*/ 2536 w 9982"/>
                <a:gd name="connsiteY510" fmla="*/ 1270 h 9877"/>
                <a:gd name="connsiteX511" fmla="*/ 2807 w 9982"/>
                <a:gd name="connsiteY511" fmla="*/ 1047 h 9877"/>
                <a:gd name="connsiteX512" fmla="*/ 2900 w 9982"/>
                <a:gd name="connsiteY512" fmla="*/ 1103 h 9877"/>
                <a:gd name="connsiteX513" fmla="*/ 3035 w 9982"/>
                <a:gd name="connsiteY513" fmla="*/ 1047 h 9877"/>
                <a:gd name="connsiteX514" fmla="*/ 3035 w 9982"/>
                <a:gd name="connsiteY514" fmla="*/ 1103 h 9877"/>
                <a:gd name="connsiteX515" fmla="*/ 3306 w 9982"/>
                <a:gd name="connsiteY515" fmla="*/ 1103 h 9877"/>
                <a:gd name="connsiteX516" fmla="*/ 3306 w 9982"/>
                <a:gd name="connsiteY516" fmla="*/ 1029 h 9877"/>
                <a:gd name="connsiteX517" fmla="*/ 3451 w 9982"/>
                <a:gd name="connsiteY517" fmla="*/ 954 h 9877"/>
                <a:gd name="connsiteX518" fmla="*/ 3493 w 9982"/>
                <a:gd name="connsiteY518" fmla="*/ 862 h 9877"/>
                <a:gd name="connsiteX519" fmla="*/ 3721 w 9982"/>
                <a:gd name="connsiteY519" fmla="*/ 824 h 9877"/>
                <a:gd name="connsiteX520" fmla="*/ 3732 w 9982"/>
                <a:gd name="connsiteY520" fmla="*/ 769 h 9877"/>
                <a:gd name="connsiteX521" fmla="*/ 3763 w 9982"/>
                <a:gd name="connsiteY521" fmla="*/ 769 h 9877"/>
                <a:gd name="connsiteX522" fmla="*/ 3794 w 9982"/>
                <a:gd name="connsiteY522" fmla="*/ 824 h 9877"/>
                <a:gd name="connsiteX523" fmla="*/ 3857 w 9982"/>
                <a:gd name="connsiteY523" fmla="*/ 787 h 9877"/>
                <a:gd name="connsiteX524" fmla="*/ 3919 w 9982"/>
                <a:gd name="connsiteY524" fmla="*/ 824 h 9877"/>
                <a:gd name="connsiteX525" fmla="*/ 4563 w 9982"/>
                <a:gd name="connsiteY525" fmla="*/ 713 h 9877"/>
                <a:gd name="connsiteX526" fmla="*/ 4574 w 9982"/>
                <a:gd name="connsiteY526" fmla="*/ 769 h 9877"/>
                <a:gd name="connsiteX527" fmla="*/ 4699 w 9982"/>
                <a:gd name="connsiteY527" fmla="*/ 769 h 9877"/>
                <a:gd name="connsiteX528" fmla="*/ 4699 w 9982"/>
                <a:gd name="connsiteY528" fmla="*/ 713 h 9877"/>
                <a:gd name="connsiteX529" fmla="*/ 4782 w 9982"/>
                <a:gd name="connsiteY529" fmla="*/ 769 h 9877"/>
                <a:gd name="connsiteX530" fmla="*/ 4886 w 9982"/>
                <a:gd name="connsiteY530" fmla="*/ 732 h 9877"/>
                <a:gd name="connsiteX531" fmla="*/ 4948 w 9982"/>
                <a:gd name="connsiteY531" fmla="*/ 769 h 9877"/>
                <a:gd name="connsiteX532" fmla="*/ 4990 w 9982"/>
                <a:gd name="connsiteY532" fmla="*/ 695 h 9877"/>
                <a:gd name="connsiteX533" fmla="*/ 5073 w 9982"/>
                <a:gd name="connsiteY533" fmla="*/ 676 h 9877"/>
                <a:gd name="connsiteX534" fmla="*/ 5073 w 9982"/>
                <a:gd name="connsiteY534" fmla="*/ 732 h 9877"/>
                <a:gd name="connsiteX535" fmla="*/ 5281 w 9982"/>
                <a:gd name="connsiteY535" fmla="*/ 695 h 9877"/>
                <a:gd name="connsiteX536" fmla="*/ 5468 w 9982"/>
                <a:gd name="connsiteY536" fmla="*/ 769 h 9877"/>
                <a:gd name="connsiteX537" fmla="*/ 5613 w 9982"/>
                <a:gd name="connsiteY537" fmla="*/ 750 h 9877"/>
                <a:gd name="connsiteX538" fmla="*/ 5936 w 9982"/>
                <a:gd name="connsiteY538" fmla="*/ 676 h 9877"/>
                <a:gd name="connsiteX539" fmla="*/ 6133 w 9982"/>
                <a:gd name="connsiteY539" fmla="*/ 602 h 9877"/>
                <a:gd name="connsiteX540" fmla="*/ 6310 w 9982"/>
                <a:gd name="connsiteY540" fmla="*/ 639 h 9877"/>
                <a:gd name="connsiteX541" fmla="*/ 6362 w 9982"/>
                <a:gd name="connsiteY541" fmla="*/ 546 h 9877"/>
                <a:gd name="connsiteX542" fmla="*/ 6455 w 9982"/>
                <a:gd name="connsiteY542" fmla="*/ 565 h 9877"/>
                <a:gd name="connsiteX543" fmla="*/ 6528 w 9982"/>
                <a:gd name="connsiteY543" fmla="*/ 490 h 9877"/>
                <a:gd name="connsiteX544" fmla="*/ 6601 w 9982"/>
                <a:gd name="connsiteY544" fmla="*/ 546 h 9877"/>
                <a:gd name="connsiteX545" fmla="*/ 6892 w 9982"/>
                <a:gd name="connsiteY545" fmla="*/ 565 h 9877"/>
                <a:gd name="connsiteX546" fmla="*/ 7037 w 9982"/>
                <a:gd name="connsiteY546" fmla="*/ 565 h 9877"/>
                <a:gd name="connsiteX547" fmla="*/ 7048 w 9982"/>
                <a:gd name="connsiteY547" fmla="*/ 620 h 9877"/>
                <a:gd name="connsiteX548" fmla="*/ 7245 w 9982"/>
                <a:gd name="connsiteY548" fmla="*/ 583 h 9877"/>
                <a:gd name="connsiteX549" fmla="*/ 7256 w 9982"/>
                <a:gd name="connsiteY549" fmla="*/ 509 h 9877"/>
                <a:gd name="connsiteX550" fmla="*/ 7173 w 9982"/>
                <a:gd name="connsiteY550" fmla="*/ 490 h 9877"/>
                <a:gd name="connsiteX551" fmla="*/ 7214 w 9982"/>
                <a:gd name="connsiteY551" fmla="*/ 398 h 9877"/>
                <a:gd name="connsiteX552" fmla="*/ 7287 w 9982"/>
                <a:gd name="connsiteY552" fmla="*/ 342 h 9877"/>
                <a:gd name="connsiteX553" fmla="*/ 7256 w 9982"/>
                <a:gd name="connsiteY553" fmla="*/ 305 h 9877"/>
                <a:gd name="connsiteX554" fmla="*/ 7193 w 9982"/>
                <a:gd name="connsiteY554" fmla="*/ 342 h 9877"/>
                <a:gd name="connsiteX555" fmla="*/ 7162 w 9982"/>
                <a:gd name="connsiteY555" fmla="*/ 305 h 9877"/>
                <a:gd name="connsiteX556" fmla="*/ 6996 w 9982"/>
                <a:gd name="connsiteY556" fmla="*/ 361 h 9877"/>
                <a:gd name="connsiteX557" fmla="*/ 6996 w 9982"/>
                <a:gd name="connsiteY557" fmla="*/ 305 h 9877"/>
                <a:gd name="connsiteX558" fmla="*/ 6985 w 9982"/>
                <a:gd name="connsiteY558" fmla="*/ 305 h 9877"/>
                <a:gd name="connsiteX559" fmla="*/ 6331 w 9982"/>
                <a:gd name="connsiteY559" fmla="*/ 324 h 9877"/>
                <a:gd name="connsiteX560" fmla="*/ 6320 w 9982"/>
                <a:gd name="connsiteY560" fmla="*/ 268 h 9877"/>
                <a:gd name="connsiteX561" fmla="*/ 6424 w 9982"/>
                <a:gd name="connsiteY561" fmla="*/ 194 h 9877"/>
                <a:gd name="connsiteX562" fmla="*/ 6767 w 9982"/>
                <a:gd name="connsiteY562" fmla="*/ 157 h 9877"/>
                <a:gd name="connsiteX563" fmla="*/ 7266 w 9982"/>
                <a:gd name="connsiteY563" fmla="*/ 119 h 9877"/>
                <a:gd name="connsiteX564" fmla="*/ 7484 w 9982"/>
                <a:gd name="connsiteY564" fmla="*/ 8 h 9877"/>
                <a:gd name="connsiteX565" fmla="*/ 7734 w 9982"/>
                <a:gd name="connsiteY565" fmla="*/ 138 h 9877"/>
                <a:gd name="connsiteX566" fmla="*/ 7796 w 9982"/>
                <a:gd name="connsiteY566" fmla="*/ 45 h 9877"/>
                <a:gd name="connsiteX567" fmla="*/ 7921 w 9982"/>
                <a:gd name="connsiteY567" fmla="*/ 27 h 9877"/>
                <a:gd name="connsiteX568" fmla="*/ 8025 w 9982"/>
                <a:gd name="connsiteY568" fmla="*/ 138 h 9877"/>
                <a:gd name="connsiteX569" fmla="*/ 8046 w 9982"/>
                <a:gd name="connsiteY569" fmla="*/ 101 h 9877"/>
                <a:gd name="connsiteX570" fmla="*/ 8077 w 9982"/>
                <a:gd name="connsiteY570" fmla="*/ 249 h 9877"/>
                <a:gd name="connsiteX571" fmla="*/ 8046 w 9982"/>
                <a:gd name="connsiteY571" fmla="*/ 324 h 9877"/>
                <a:gd name="connsiteX572" fmla="*/ 8046 w 9982"/>
                <a:gd name="connsiteY572" fmla="*/ 416 h 9877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54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061 w 10000"/>
                <a:gd name="connsiteY0" fmla="*/ 421 h 10000"/>
                <a:gd name="connsiteX1" fmla="*/ 8123 w 10000"/>
                <a:gd name="connsiteY1" fmla="*/ 440 h 10000"/>
                <a:gd name="connsiteX2" fmla="*/ 8134 w 10000"/>
                <a:gd name="connsiteY2" fmla="*/ 515 h 10000"/>
                <a:gd name="connsiteX3" fmla="*/ 8102 w 10000"/>
                <a:gd name="connsiteY3" fmla="*/ 590 h 10000"/>
                <a:gd name="connsiteX4" fmla="*/ 8144 w 10000"/>
                <a:gd name="connsiteY4" fmla="*/ 590 h 10000"/>
                <a:gd name="connsiteX5" fmla="*/ 8154 w 10000"/>
                <a:gd name="connsiteY5" fmla="*/ 647 h 10000"/>
                <a:gd name="connsiteX6" fmla="*/ 8102 w 10000"/>
                <a:gd name="connsiteY6" fmla="*/ 704 h 10000"/>
                <a:gd name="connsiteX7" fmla="*/ 8029 w 10000"/>
                <a:gd name="connsiteY7" fmla="*/ 928 h 10000"/>
                <a:gd name="connsiteX8" fmla="*/ 8123 w 10000"/>
                <a:gd name="connsiteY8" fmla="*/ 1003 h 10000"/>
                <a:gd name="connsiteX9" fmla="*/ 8144 w 10000"/>
                <a:gd name="connsiteY9" fmla="*/ 873 h 10000"/>
                <a:gd name="connsiteX10" fmla="*/ 8154 w 10000"/>
                <a:gd name="connsiteY10" fmla="*/ 873 h 10000"/>
                <a:gd name="connsiteX11" fmla="*/ 8154 w 10000"/>
                <a:gd name="connsiteY11" fmla="*/ 891 h 10000"/>
                <a:gd name="connsiteX12" fmla="*/ 8175 w 10000"/>
                <a:gd name="connsiteY12" fmla="*/ 1210 h 10000"/>
                <a:gd name="connsiteX13" fmla="*/ 8154 w 10000"/>
                <a:gd name="connsiteY13" fmla="*/ 1210 h 10000"/>
                <a:gd name="connsiteX14" fmla="*/ 8123 w 10000"/>
                <a:gd name="connsiteY14" fmla="*/ 1229 h 10000"/>
                <a:gd name="connsiteX15" fmla="*/ 8123 w 10000"/>
                <a:gd name="connsiteY15" fmla="*/ 1286 h 10000"/>
                <a:gd name="connsiteX16" fmla="*/ 7883 w 10000"/>
                <a:gd name="connsiteY16" fmla="*/ 1605 h 10000"/>
                <a:gd name="connsiteX17" fmla="*/ 7925 w 10000"/>
                <a:gd name="connsiteY17" fmla="*/ 1605 h 10000"/>
                <a:gd name="connsiteX18" fmla="*/ 8092 w 10000"/>
                <a:gd name="connsiteY18" fmla="*/ 1587 h 10000"/>
                <a:gd name="connsiteX19" fmla="*/ 8092 w 10000"/>
                <a:gd name="connsiteY19" fmla="*/ 1680 h 10000"/>
                <a:gd name="connsiteX20" fmla="*/ 8165 w 10000"/>
                <a:gd name="connsiteY20" fmla="*/ 1774 h 10000"/>
                <a:gd name="connsiteX21" fmla="*/ 8383 w 10000"/>
                <a:gd name="connsiteY21" fmla="*/ 1680 h 10000"/>
                <a:gd name="connsiteX22" fmla="*/ 8435 w 10000"/>
                <a:gd name="connsiteY22" fmla="*/ 1567 h 10000"/>
                <a:gd name="connsiteX23" fmla="*/ 8497 w 10000"/>
                <a:gd name="connsiteY23" fmla="*/ 1587 h 10000"/>
                <a:gd name="connsiteX24" fmla="*/ 8508 w 10000"/>
                <a:gd name="connsiteY24" fmla="*/ 1530 h 10000"/>
                <a:gd name="connsiteX25" fmla="*/ 8654 w 10000"/>
                <a:gd name="connsiteY25" fmla="*/ 1605 h 10000"/>
                <a:gd name="connsiteX26" fmla="*/ 8601 w 10000"/>
                <a:gd name="connsiteY26" fmla="*/ 1980 h 10000"/>
                <a:gd name="connsiteX27" fmla="*/ 8539 w 10000"/>
                <a:gd name="connsiteY27" fmla="*/ 2075 h 10000"/>
                <a:gd name="connsiteX28" fmla="*/ 8539 w 10000"/>
                <a:gd name="connsiteY28" fmla="*/ 2131 h 10000"/>
                <a:gd name="connsiteX29" fmla="*/ 8831 w 10000"/>
                <a:gd name="connsiteY29" fmla="*/ 2206 h 10000"/>
                <a:gd name="connsiteX30" fmla="*/ 8810 w 10000"/>
                <a:gd name="connsiteY30" fmla="*/ 2769 h 10000"/>
                <a:gd name="connsiteX31" fmla="*/ 8810 w 10000"/>
                <a:gd name="connsiteY31" fmla="*/ 2938 h 10000"/>
                <a:gd name="connsiteX32" fmla="*/ 8779 w 10000"/>
                <a:gd name="connsiteY32" fmla="*/ 2957 h 10000"/>
                <a:gd name="connsiteX33" fmla="*/ 8789 w 10000"/>
                <a:gd name="connsiteY33" fmla="*/ 2995 h 10000"/>
                <a:gd name="connsiteX34" fmla="*/ 8769 w 10000"/>
                <a:gd name="connsiteY34" fmla="*/ 3032 h 10000"/>
                <a:gd name="connsiteX35" fmla="*/ 8956 w 10000"/>
                <a:gd name="connsiteY35" fmla="*/ 3014 h 10000"/>
                <a:gd name="connsiteX36" fmla="*/ 9049 w 10000"/>
                <a:gd name="connsiteY36" fmla="*/ 3164 h 10000"/>
                <a:gd name="connsiteX37" fmla="*/ 9185 w 10000"/>
                <a:gd name="connsiteY37" fmla="*/ 3145 h 10000"/>
                <a:gd name="connsiteX38" fmla="*/ 9185 w 10000"/>
                <a:gd name="connsiteY38" fmla="*/ 3164 h 10000"/>
                <a:gd name="connsiteX39" fmla="*/ 9196 w 10000"/>
                <a:gd name="connsiteY39" fmla="*/ 3164 h 10000"/>
                <a:gd name="connsiteX40" fmla="*/ 9206 w 10000"/>
                <a:gd name="connsiteY40" fmla="*/ 3314 h 10000"/>
                <a:gd name="connsiteX41" fmla="*/ 9237 w 10000"/>
                <a:gd name="connsiteY41" fmla="*/ 3296 h 10000"/>
                <a:gd name="connsiteX42" fmla="*/ 9289 w 10000"/>
                <a:gd name="connsiteY42" fmla="*/ 3070 h 10000"/>
                <a:gd name="connsiteX43" fmla="*/ 9341 w 10000"/>
                <a:gd name="connsiteY43" fmla="*/ 3126 h 10000"/>
                <a:gd name="connsiteX44" fmla="*/ 9362 w 10000"/>
                <a:gd name="connsiteY44" fmla="*/ 3052 h 10000"/>
                <a:gd name="connsiteX45" fmla="*/ 9393 w 10000"/>
                <a:gd name="connsiteY45" fmla="*/ 3052 h 10000"/>
                <a:gd name="connsiteX46" fmla="*/ 9424 w 10000"/>
                <a:gd name="connsiteY46" fmla="*/ 3126 h 10000"/>
                <a:gd name="connsiteX47" fmla="*/ 9414 w 10000"/>
                <a:gd name="connsiteY47" fmla="*/ 3239 h 10000"/>
                <a:gd name="connsiteX48" fmla="*/ 9487 w 10000"/>
                <a:gd name="connsiteY48" fmla="*/ 3314 h 10000"/>
                <a:gd name="connsiteX49" fmla="*/ 9487 w 10000"/>
                <a:gd name="connsiteY49" fmla="*/ 3427 h 10000"/>
                <a:gd name="connsiteX50" fmla="*/ 9528 w 10000"/>
                <a:gd name="connsiteY50" fmla="*/ 3483 h 10000"/>
                <a:gd name="connsiteX51" fmla="*/ 9497 w 10000"/>
                <a:gd name="connsiteY51" fmla="*/ 3596 h 10000"/>
                <a:gd name="connsiteX52" fmla="*/ 9508 w 10000"/>
                <a:gd name="connsiteY52" fmla="*/ 3596 h 10000"/>
                <a:gd name="connsiteX53" fmla="*/ 9539 w 10000"/>
                <a:gd name="connsiteY53" fmla="*/ 3577 h 10000"/>
                <a:gd name="connsiteX54" fmla="*/ 9539 w 10000"/>
                <a:gd name="connsiteY54" fmla="*/ 3689 h 10000"/>
                <a:gd name="connsiteX55" fmla="*/ 9508 w 10000"/>
                <a:gd name="connsiteY55" fmla="*/ 3728 h 10000"/>
                <a:gd name="connsiteX56" fmla="*/ 9487 w 10000"/>
                <a:gd name="connsiteY56" fmla="*/ 3689 h 10000"/>
                <a:gd name="connsiteX57" fmla="*/ 9476 w 10000"/>
                <a:gd name="connsiteY57" fmla="*/ 3746 h 10000"/>
                <a:gd name="connsiteX58" fmla="*/ 9445 w 10000"/>
                <a:gd name="connsiteY58" fmla="*/ 3728 h 10000"/>
                <a:gd name="connsiteX59" fmla="*/ 9352 w 10000"/>
                <a:gd name="connsiteY59" fmla="*/ 3953 h 10000"/>
                <a:gd name="connsiteX60" fmla="*/ 9373 w 10000"/>
                <a:gd name="connsiteY60" fmla="*/ 4347 h 10000"/>
                <a:gd name="connsiteX61" fmla="*/ 9237 w 10000"/>
                <a:gd name="connsiteY61" fmla="*/ 4310 h 10000"/>
                <a:gd name="connsiteX62" fmla="*/ 9196 w 10000"/>
                <a:gd name="connsiteY62" fmla="*/ 4385 h 10000"/>
                <a:gd name="connsiteX63" fmla="*/ 9258 w 10000"/>
                <a:gd name="connsiteY63" fmla="*/ 4572 h 10000"/>
                <a:gd name="connsiteX64" fmla="*/ 9321 w 10000"/>
                <a:gd name="connsiteY64" fmla="*/ 4572 h 10000"/>
                <a:gd name="connsiteX65" fmla="*/ 9321 w 10000"/>
                <a:gd name="connsiteY65" fmla="*/ 4591 h 10000"/>
                <a:gd name="connsiteX66" fmla="*/ 9206 w 10000"/>
                <a:gd name="connsiteY66" fmla="*/ 4686 h 10000"/>
                <a:gd name="connsiteX67" fmla="*/ 9196 w 10000"/>
                <a:gd name="connsiteY67" fmla="*/ 4741 h 10000"/>
                <a:gd name="connsiteX68" fmla="*/ 9331 w 10000"/>
                <a:gd name="connsiteY68" fmla="*/ 4910 h 10000"/>
                <a:gd name="connsiteX69" fmla="*/ 9352 w 10000"/>
                <a:gd name="connsiteY69" fmla="*/ 5005 h 10000"/>
                <a:gd name="connsiteX70" fmla="*/ 9487 w 10000"/>
                <a:gd name="connsiteY70" fmla="*/ 5136 h 10000"/>
                <a:gd name="connsiteX71" fmla="*/ 9456 w 10000"/>
                <a:gd name="connsiteY71" fmla="*/ 5494 h 10000"/>
                <a:gd name="connsiteX72" fmla="*/ 9570 w 10000"/>
                <a:gd name="connsiteY72" fmla="*/ 5437 h 10000"/>
                <a:gd name="connsiteX73" fmla="*/ 9570 w 10000"/>
                <a:gd name="connsiteY73" fmla="*/ 5380 h 10000"/>
                <a:gd name="connsiteX74" fmla="*/ 9549 w 10000"/>
                <a:gd name="connsiteY74" fmla="*/ 5324 h 10000"/>
                <a:gd name="connsiteX75" fmla="*/ 9580 w 10000"/>
                <a:gd name="connsiteY75" fmla="*/ 5324 h 10000"/>
                <a:gd name="connsiteX76" fmla="*/ 9664 w 10000"/>
                <a:gd name="connsiteY76" fmla="*/ 5399 h 10000"/>
                <a:gd name="connsiteX77" fmla="*/ 9664 w 10000"/>
                <a:gd name="connsiteY77" fmla="*/ 5474 h 10000"/>
                <a:gd name="connsiteX78" fmla="*/ 9987 w 10000"/>
                <a:gd name="connsiteY78" fmla="*/ 5793 h 10000"/>
                <a:gd name="connsiteX79" fmla="*/ 9976 w 10000"/>
                <a:gd name="connsiteY79" fmla="*/ 6151 h 10000"/>
                <a:gd name="connsiteX80" fmla="*/ 9924 w 10000"/>
                <a:gd name="connsiteY80" fmla="*/ 6056 h 10000"/>
                <a:gd name="connsiteX81" fmla="*/ 9748 w 10000"/>
                <a:gd name="connsiteY81" fmla="*/ 6094 h 10000"/>
                <a:gd name="connsiteX82" fmla="*/ 9362 w 10000"/>
                <a:gd name="connsiteY82" fmla="*/ 6188 h 10000"/>
                <a:gd name="connsiteX83" fmla="*/ 9331 w 10000"/>
                <a:gd name="connsiteY83" fmla="*/ 6526 h 10000"/>
                <a:gd name="connsiteX84" fmla="*/ 9289 w 10000"/>
                <a:gd name="connsiteY84" fmla="*/ 6564 h 10000"/>
                <a:gd name="connsiteX85" fmla="*/ 9289 w 10000"/>
                <a:gd name="connsiteY85" fmla="*/ 6977 h 10000"/>
                <a:gd name="connsiteX86" fmla="*/ 9393 w 10000"/>
                <a:gd name="connsiteY86" fmla="*/ 7014 h 10000"/>
                <a:gd name="connsiteX87" fmla="*/ 9383 w 10000"/>
                <a:gd name="connsiteY87" fmla="*/ 7052 h 10000"/>
                <a:gd name="connsiteX88" fmla="*/ 9237 w 10000"/>
                <a:gd name="connsiteY88" fmla="*/ 7409 h 10000"/>
                <a:gd name="connsiteX89" fmla="*/ 9227 w 10000"/>
                <a:gd name="connsiteY89" fmla="*/ 7672 h 10000"/>
                <a:gd name="connsiteX90" fmla="*/ 9258 w 10000"/>
                <a:gd name="connsiteY90" fmla="*/ 7860 h 10000"/>
                <a:gd name="connsiteX91" fmla="*/ 9206 w 10000"/>
                <a:gd name="connsiteY91" fmla="*/ 7916 h 10000"/>
                <a:gd name="connsiteX92" fmla="*/ 9101 w 10000"/>
                <a:gd name="connsiteY92" fmla="*/ 7728 h 10000"/>
                <a:gd name="connsiteX93" fmla="*/ 8925 w 10000"/>
                <a:gd name="connsiteY93" fmla="*/ 7578 h 10000"/>
                <a:gd name="connsiteX94" fmla="*/ 8925 w 10000"/>
                <a:gd name="connsiteY94" fmla="*/ 7541 h 10000"/>
                <a:gd name="connsiteX95" fmla="*/ 8966 w 10000"/>
                <a:gd name="connsiteY95" fmla="*/ 7541 h 10000"/>
                <a:gd name="connsiteX96" fmla="*/ 8966 w 10000"/>
                <a:gd name="connsiteY96" fmla="*/ 7522 h 10000"/>
                <a:gd name="connsiteX97" fmla="*/ 8945 w 10000"/>
                <a:gd name="connsiteY97" fmla="*/ 7522 h 10000"/>
                <a:gd name="connsiteX98" fmla="*/ 8883 w 10000"/>
                <a:gd name="connsiteY98" fmla="*/ 7541 h 10000"/>
                <a:gd name="connsiteX99" fmla="*/ 8904 w 10000"/>
                <a:gd name="connsiteY99" fmla="*/ 7616 h 10000"/>
                <a:gd name="connsiteX100" fmla="*/ 8862 w 10000"/>
                <a:gd name="connsiteY100" fmla="*/ 7635 h 10000"/>
                <a:gd name="connsiteX101" fmla="*/ 8966 w 10000"/>
                <a:gd name="connsiteY101" fmla="*/ 7916 h 10000"/>
                <a:gd name="connsiteX102" fmla="*/ 8966 w 10000"/>
                <a:gd name="connsiteY102" fmla="*/ 8123 h 10000"/>
                <a:gd name="connsiteX103" fmla="*/ 8904 w 10000"/>
                <a:gd name="connsiteY103" fmla="*/ 8235 h 10000"/>
                <a:gd name="connsiteX104" fmla="*/ 8727 w 10000"/>
                <a:gd name="connsiteY104" fmla="*/ 8217 h 10000"/>
                <a:gd name="connsiteX105" fmla="*/ 8665 w 10000"/>
                <a:gd name="connsiteY105" fmla="*/ 8123 h 10000"/>
                <a:gd name="connsiteX106" fmla="*/ 8601 w 10000"/>
                <a:gd name="connsiteY106" fmla="*/ 8180 h 10000"/>
                <a:gd name="connsiteX107" fmla="*/ 8644 w 10000"/>
                <a:gd name="connsiteY107" fmla="*/ 8573 h 10000"/>
                <a:gd name="connsiteX108" fmla="*/ 8613 w 10000"/>
                <a:gd name="connsiteY108" fmla="*/ 8648 h 10000"/>
                <a:gd name="connsiteX109" fmla="*/ 8414 w 10000"/>
                <a:gd name="connsiteY109" fmla="*/ 8668 h 10000"/>
                <a:gd name="connsiteX110" fmla="*/ 8269 w 10000"/>
                <a:gd name="connsiteY110" fmla="*/ 8235 h 10000"/>
                <a:gd name="connsiteX111" fmla="*/ 8258 w 10000"/>
                <a:gd name="connsiteY111" fmla="*/ 7991 h 10000"/>
                <a:gd name="connsiteX112" fmla="*/ 8217 w 10000"/>
                <a:gd name="connsiteY112" fmla="*/ 7991 h 10000"/>
                <a:gd name="connsiteX113" fmla="*/ 8039 w 10000"/>
                <a:gd name="connsiteY113" fmla="*/ 7991 h 10000"/>
                <a:gd name="connsiteX114" fmla="*/ 7935 w 10000"/>
                <a:gd name="connsiteY114" fmla="*/ 7766 h 10000"/>
                <a:gd name="connsiteX115" fmla="*/ 7841 w 10000"/>
                <a:gd name="connsiteY115" fmla="*/ 7710 h 10000"/>
                <a:gd name="connsiteX116" fmla="*/ 7779 w 10000"/>
                <a:gd name="connsiteY116" fmla="*/ 7785 h 10000"/>
                <a:gd name="connsiteX117" fmla="*/ 7789 w 10000"/>
                <a:gd name="connsiteY117" fmla="*/ 8104 h 10000"/>
                <a:gd name="connsiteX118" fmla="*/ 7748 w 10000"/>
                <a:gd name="connsiteY118" fmla="*/ 8404 h 10000"/>
                <a:gd name="connsiteX119" fmla="*/ 7686 w 10000"/>
                <a:gd name="connsiteY119" fmla="*/ 8424 h 10000"/>
                <a:gd name="connsiteX120" fmla="*/ 7644 w 10000"/>
                <a:gd name="connsiteY120" fmla="*/ 8536 h 10000"/>
                <a:gd name="connsiteX121" fmla="*/ 7634 w 10000"/>
                <a:gd name="connsiteY121" fmla="*/ 8536 h 10000"/>
                <a:gd name="connsiteX122" fmla="*/ 7634 w 10000"/>
                <a:gd name="connsiteY122" fmla="*/ 8479 h 10000"/>
                <a:gd name="connsiteX123" fmla="*/ 7654 w 10000"/>
                <a:gd name="connsiteY123" fmla="*/ 8424 h 10000"/>
                <a:gd name="connsiteX124" fmla="*/ 7477 w 10000"/>
                <a:gd name="connsiteY124" fmla="*/ 8180 h 10000"/>
                <a:gd name="connsiteX125" fmla="*/ 7362 w 10000"/>
                <a:gd name="connsiteY125" fmla="*/ 8085 h 10000"/>
                <a:gd name="connsiteX126" fmla="*/ 7300 w 10000"/>
                <a:gd name="connsiteY126" fmla="*/ 8142 h 10000"/>
                <a:gd name="connsiteX127" fmla="*/ 7269 w 10000"/>
                <a:gd name="connsiteY127" fmla="*/ 8085 h 10000"/>
                <a:gd name="connsiteX128" fmla="*/ 7238 w 10000"/>
                <a:gd name="connsiteY128" fmla="*/ 8217 h 10000"/>
                <a:gd name="connsiteX129" fmla="*/ 7373 w 10000"/>
                <a:gd name="connsiteY129" fmla="*/ 8593 h 10000"/>
                <a:gd name="connsiteX130" fmla="*/ 7217 w 10000"/>
                <a:gd name="connsiteY130" fmla="*/ 8780 h 10000"/>
                <a:gd name="connsiteX131" fmla="*/ 7050 w 10000"/>
                <a:gd name="connsiteY131" fmla="*/ 8705 h 10000"/>
                <a:gd name="connsiteX132" fmla="*/ 6988 w 10000"/>
                <a:gd name="connsiteY132" fmla="*/ 8856 h 10000"/>
                <a:gd name="connsiteX133" fmla="*/ 6914 w 10000"/>
                <a:gd name="connsiteY133" fmla="*/ 8912 h 10000"/>
                <a:gd name="connsiteX134" fmla="*/ 6914 w 10000"/>
                <a:gd name="connsiteY134" fmla="*/ 8837 h 10000"/>
                <a:gd name="connsiteX135" fmla="*/ 6790 w 10000"/>
                <a:gd name="connsiteY135" fmla="*/ 8799 h 10000"/>
                <a:gd name="connsiteX136" fmla="*/ 6706 w 10000"/>
                <a:gd name="connsiteY136" fmla="*/ 8893 h 10000"/>
                <a:gd name="connsiteX137" fmla="*/ 6613 w 10000"/>
                <a:gd name="connsiteY137" fmla="*/ 8912 h 10000"/>
                <a:gd name="connsiteX138" fmla="*/ 6613 w 10000"/>
                <a:gd name="connsiteY138" fmla="*/ 8968 h 10000"/>
                <a:gd name="connsiteX139" fmla="*/ 6550 w 10000"/>
                <a:gd name="connsiteY139" fmla="*/ 8987 h 10000"/>
                <a:gd name="connsiteX140" fmla="*/ 6571 w 10000"/>
                <a:gd name="connsiteY140" fmla="*/ 9024 h 10000"/>
                <a:gd name="connsiteX141" fmla="*/ 6738 w 10000"/>
                <a:gd name="connsiteY141" fmla="*/ 9006 h 10000"/>
                <a:gd name="connsiteX142" fmla="*/ 6738 w 10000"/>
                <a:gd name="connsiteY142" fmla="*/ 8987 h 10000"/>
                <a:gd name="connsiteX143" fmla="*/ 6717 w 10000"/>
                <a:gd name="connsiteY143" fmla="*/ 8949 h 10000"/>
                <a:gd name="connsiteX144" fmla="*/ 6738 w 10000"/>
                <a:gd name="connsiteY144" fmla="*/ 8949 h 10000"/>
                <a:gd name="connsiteX145" fmla="*/ 6790 w 10000"/>
                <a:gd name="connsiteY145" fmla="*/ 8931 h 10000"/>
                <a:gd name="connsiteX146" fmla="*/ 6831 w 10000"/>
                <a:gd name="connsiteY146" fmla="*/ 9062 h 10000"/>
                <a:gd name="connsiteX147" fmla="*/ 7102 w 10000"/>
                <a:gd name="connsiteY147" fmla="*/ 9137 h 10000"/>
                <a:gd name="connsiteX148" fmla="*/ 7102 w 10000"/>
                <a:gd name="connsiteY148" fmla="*/ 9193 h 10000"/>
                <a:gd name="connsiteX149" fmla="*/ 7019 w 10000"/>
                <a:gd name="connsiteY149" fmla="*/ 9588 h 10000"/>
                <a:gd name="connsiteX150" fmla="*/ 6998 w 10000"/>
                <a:gd name="connsiteY150" fmla="*/ 9588 h 10000"/>
                <a:gd name="connsiteX151" fmla="*/ 6978 w 10000"/>
                <a:gd name="connsiteY151" fmla="*/ 9531 h 10000"/>
                <a:gd name="connsiteX152" fmla="*/ 6748 w 10000"/>
                <a:gd name="connsiteY152" fmla="*/ 9494 h 10000"/>
                <a:gd name="connsiteX153" fmla="*/ 6675 w 10000"/>
                <a:gd name="connsiteY153" fmla="*/ 9494 h 10000"/>
                <a:gd name="connsiteX154" fmla="*/ 6592 w 10000"/>
                <a:gd name="connsiteY154" fmla="*/ 9401 h 10000"/>
                <a:gd name="connsiteX155" fmla="*/ 6550 w 10000"/>
                <a:gd name="connsiteY155" fmla="*/ 9438 h 10000"/>
                <a:gd name="connsiteX156" fmla="*/ 6436 w 10000"/>
                <a:gd name="connsiteY156" fmla="*/ 9287 h 10000"/>
                <a:gd name="connsiteX157" fmla="*/ 6426 w 10000"/>
                <a:gd name="connsiteY157" fmla="*/ 9287 h 10000"/>
                <a:gd name="connsiteX158" fmla="*/ 6383 w 10000"/>
                <a:gd name="connsiteY158" fmla="*/ 9287 h 10000"/>
                <a:gd name="connsiteX159" fmla="*/ 6279 w 10000"/>
                <a:gd name="connsiteY159" fmla="*/ 9175 h 10000"/>
                <a:gd name="connsiteX160" fmla="*/ 6248 w 10000"/>
                <a:gd name="connsiteY160" fmla="*/ 9344 h 10000"/>
                <a:gd name="connsiteX161" fmla="*/ 6154 w 10000"/>
                <a:gd name="connsiteY161" fmla="*/ 9513 h 10000"/>
                <a:gd name="connsiteX162" fmla="*/ 6061 w 10000"/>
                <a:gd name="connsiteY162" fmla="*/ 9550 h 10000"/>
                <a:gd name="connsiteX163" fmla="*/ 6061 w 10000"/>
                <a:gd name="connsiteY163" fmla="*/ 9607 h 10000"/>
                <a:gd name="connsiteX164" fmla="*/ 5988 w 10000"/>
                <a:gd name="connsiteY164" fmla="*/ 9738 h 10000"/>
                <a:gd name="connsiteX165" fmla="*/ 5905 w 10000"/>
                <a:gd name="connsiteY165" fmla="*/ 9794 h 10000"/>
                <a:gd name="connsiteX166" fmla="*/ 5800 w 10000"/>
                <a:gd name="connsiteY166" fmla="*/ 9945 h 10000"/>
                <a:gd name="connsiteX167" fmla="*/ 5144 w 10000"/>
                <a:gd name="connsiteY167" fmla="*/ 9794 h 10000"/>
                <a:gd name="connsiteX168" fmla="*/ 5019 w 10000"/>
                <a:gd name="connsiteY168" fmla="*/ 9794 h 10000"/>
                <a:gd name="connsiteX169" fmla="*/ 4791 w 10000"/>
                <a:gd name="connsiteY169" fmla="*/ 9645 h 10000"/>
                <a:gd name="connsiteX170" fmla="*/ 4728 w 10000"/>
                <a:gd name="connsiteY170" fmla="*/ 9513 h 10000"/>
                <a:gd name="connsiteX171" fmla="*/ 4728 w 10000"/>
                <a:gd name="connsiteY171" fmla="*/ 9401 h 10000"/>
                <a:gd name="connsiteX172" fmla="*/ 4665 w 10000"/>
                <a:gd name="connsiteY172" fmla="*/ 9344 h 10000"/>
                <a:gd name="connsiteX173" fmla="*/ 4967 w 10000"/>
                <a:gd name="connsiteY173" fmla="*/ 9212 h 10000"/>
                <a:gd name="connsiteX174" fmla="*/ 5186 w 10000"/>
                <a:gd name="connsiteY174" fmla="*/ 9232 h 10000"/>
                <a:gd name="connsiteX175" fmla="*/ 5540 w 10000"/>
                <a:gd name="connsiteY175" fmla="*/ 9193 h 10000"/>
                <a:gd name="connsiteX176" fmla="*/ 5582 w 10000"/>
                <a:gd name="connsiteY176" fmla="*/ 9100 h 10000"/>
                <a:gd name="connsiteX177" fmla="*/ 5530 w 10000"/>
                <a:gd name="connsiteY177" fmla="*/ 8987 h 10000"/>
                <a:gd name="connsiteX178" fmla="*/ 5332 w 10000"/>
                <a:gd name="connsiteY178" fmla="*/ 8931 h 10000"/>
                <a:gd name="connsiteX179" fmla="*/ 5009 w 10000"/>
                <a:gd name="connsiteY179" fmla="*/ 8743 h 10000"/>
                <a:gd name="connsiteX180" fmla="*/ 4760 w 10000"/>
                <a:gd name="connsiteY180" fmla="*/ 8593 h 10000"/>
                <a:gd name="connsiteX181" fmla="*/ 4884 w 10000"/>
                <a:gd name="connsiteY181" fmla="*/ 8479 h 10000"/>
                <a:gd name="connsiteX182" fmla="*/ 4540 w 10000"/>
                <a:gd name="connsiteY182" fmla="*/ 8273 h 10000"/>
                <a:gd name="connsiteX183" fmla="*/ 4353 w 10000"/>
                <a:gd name="connsiteY183" fmla="*/ 8085 h 10000"/>
                <a:gd name="connsiteX184" fmla="*/ 4155 w 10000"/>
                <a:gd name="connsiteY184" fmla="*/ 8029 h 10000"/>
                <a:gd name="connsiteX185" fmla="*/ 3884 w 10000"/>
                <a:gd name="connsiteY185" fmla="*/ 8011 h 10000"/>
                <a:gd name="connsiteX186" fmla="*/ 3718 w 10000"/>
                <a:gd name="connsiteY186" fmla="*/ 7841 h 10000"/>
                <a:gd name="connsiteX187" fmla="*/ 3540 w 10000"/>
                <a:gd name="connsiteY187" fmla="*/ 7804 h 10000"/>
                <a:gd name="connsiteX188" fmla="*/ 3468 w 10000"/>
                <a:gd name="connsiteY188" fmla="*/ 7596 h 10000"/>
                <a:gd name="connsiteX189" fmla="*/ 3291 w 10000"/>
                <a:gd name="connsiteY189" fmla="*/ 7635 h 10000"/>
                <a:gd name="connsiteX190" fmla="*/ 3239 w 10000"/>
                <a:gd name="connsiteY190" fmla="*/ 7672 h 10000"/>
                <a:gd name="connsiteX191" fmla="*/ 3166 w 10000"/>
                <a:gd name="connsiteY191" fmla="*/ 7672 h 10000"/>
                <a:gd name="connsiteX192" fmla="*/ 3166 w 10000"/>
                <a:gd name="connsiteY192" fmla="*/ 7635 h 10000"/>
                <a:gd name="connsiteX193" fmla="*/ 3197 w 10000"/>
                <a:gd name="connsiteY193" fmla="*/ 7541 h 10000"/>
                <a:gd name="connsiteX194" fmla="*/ 3040 w 10000"/>
                <a:gd name="connsiteY194" fmla="*/ 7503 h 10000"/>
                <a:gd name="connsiteX195" fmla="*/ 2988 w 10000"/>
                <a:gd name="connsiteY195" fmla="*/ 7409 h 10000"/>
                <a:gd name="connsiteX196" fmla="*/ 2884 w 10000"/>
                <a:gd name="connsiteY196" fmla="*/ 7466 h 10000"/>
                <a:gd name="connsiteX197" fmla="*/ 2645 w 10000"/>
                <a:gd name="connsiteY197" fmla="*/ 7447 h 10000"/>
                <a:gd name="connsiteX198" fmla="*/ 2521 w 10000"/>
                <a:gd name="connsiteY198" fmla="*/ 7484 h 10000"/>
                <a:gd name="connsiteX199" fmla="*/ 2468 w 10000"/>
                <a:gd name="connsiteY199" fmla="*/ 7596 h 10000"/>
                <a:gd name="connsiteX200" fmla="*/ 2270 w 10000"/>
                <a:gd name="connsiteY200" fmla="*/ 7635 h 10000"/>
                <a:gd name="connsiteX201" fmla="*/ 2218 w 10000"/>
                <a:gd name="connsiteY201" fmla="*/ 7710 h 10000"/>
                <a:gd name="connsiteX202" fmla="*/ 1936 w 10000"/>
                <a:gd name="connsiteY202" fmla="*/ 7691 h 10000"/>
                <a:gd name="connsiteX203" fmla="*/ 1822 w 10000"/>
                <a:gd name="connsiteY203" fmla="*/ 7559 h 10000"/>
                <a:gd name="connsiteX204" fmla="*/ 1666 w 10000"/>
                <a:gd name="connsiteY204" fmla="*/ 7522 h 10000"/>
                <a:gd name="connsiteX205" fmla="*/ 1718 w 10000"/>
                <a:gd name="connsiteY205" fmla="*/ 7503 h 10000"/>
                <a:gd name="connsiteX206" fmla="*/ 1718 w 10000"/>
                <a:gd name="connsiteY206" fmla="*/ 7484 h 10000"/>
                <a:gd name="connsiteX207" fmla="*/ 1666 w 10000"/>
                <a:gd name="connsiteY207" fmla="*/ 7484 h 10000"/>
                <a:gd name="connsiteX208" fmla="*/ 1552 w 10000"/>
                <a:gd name="connsiteY208" fmla="*/ 7503 h 10000"/>
                <a:gd name="connsiteX209" fmla="*/ 1343 w 10000"/>
                <a:gd name="connsiteY209" fmla="*/ 7427 h 10000"/>
                <a:gd name="connsiteX210" fmla="*/ 1343 w 10000"/>
                <a:gd name="connsiteY210" fmla="*/ 7484 h 10000"/>
                <a:gd name="connsiteX211" fmla="*/ 1291 w 10000"/>
                <a:gd name="connsiteY211" fmla="*/ 7466 h 10000"/>
                <a:gd name="connsiteX212" fmla="*/ 1291 w 10000"/>
                <a:gd name="connsiteY212" fmla="*/ 7409 h 10000"/>
                <a:gd name="connsiteX213" fmla="*/ 1197 w 10000"/>
                <a:gd name="connsiteY213" fmla="*/ 7466 h 10000"/>
                <a:gd name="connsiteX214" fmla="*/ 1177 w 10000"/>
                <a:gd name="connsiteY214" fmla="*/ 7409 h 10000"/>
                <a:gd name="connsiteX215" fmla="*/ 812 w 10000"/>
                <a:gd name="connsiteY215" fmla="*/ 7427 h 10000"/>
                <a:gd name="connsiteX216" fmla="*/ 635 w 10000"/>
                <a:gd name="connsiteY216" fmla="*/ 7409 h 10000"/>
                <a:gd name="connsiteX217" fmla="*/ 594 w 10000"/>
                <a:gd name="connsiteY217" fmla="*/ 7334 h 10000"/>
                <a:gd name="connsiteX218" fmla="*/ 427 w 10000"/>
                <a:gd name="connsiteY218" fmla="*/ 7352 h 10000"/>
                <a:gd name="connsiteX219" fmla="*/ 396 w 10000"/>
                <a:gd name="connsiteY219" fmla="*/ 7297 h 10000"/>
                <a:gd name="connsiteX220" fmla="*/ 292 w 10000"/>
                <a:gd name="connsiteY220" fmla="*/ 7315 h 10000"/>
                <a:gd name="connsiteX221" fmla="*/ 270 w 10000"/>
                <a:gd name="connsiteY221" fmla="*/ 7240 h 10000"/>
                <a:gd name="connsiteX222" fmla="*/ 177 w 10000"/>
                <a:gd name="connsiteY222" fmla="*/ 7240 h 10000"/>
                <a:gd name="connsiteX223" fmla="*/ 42 w 10000"/>
                <a:gd name="connsiteY223" fmla="*/ 7165 h 10000"/>
                <a:gd name="connsiteX224" fmla="*/ 0 w 10000"/>
                <a:gd name="connsiteY224" fmla="*/ 7090 h 10000"/>
                <a:gd name="connsiteX225" fmla="*/ 156 w 10000"/>
                <a:gd name="connsiteY225" fmla="*/ 7052 h 10000"/>
                <a:gd name="connsiteX226" fmla="*/ 375 w 10000"/>
                <a:gd name="connsiteY226" fmla="*/ 7090 h 10000"/>
                <a:gd name="connsiteX227" fmla="*/ 739 w 10000"/>
                <a:gd name="connsiteY227" fmla="*/ 7165 h 10000"/>
                <a:gd name="connsiteX228" fmla="*/ 749 w 10000"/>
                <a:gd name="connsiteY228" fmla="*/ 7090 h 10000"/>
                <a:gd name="connsiteX229" fmla="*/ 687 w 10000"/>
                <a:gd name="connsiteY229" fmla="*/ 6996 h 10000"/>
                <a:gd name="connsiteX230" fmla="*/ 697 w 10000"/>
                <a:gd name="connsiteY230" fmla="*/ 6996 h 10000"/>
                <a:gd name="connsiteX231" fmla="*/ 697 w 10000"/>
                <a:gd name="connsiteY231" fmla="*/ 6977 h 10000"/>
                <a:gd name="connsiteX232" fmla="*/ 801 w 10000"/>
                <a:gd name="connsiteY232" fmla="*/ 7014 h 10000"/>
                <a:gd name="connsiteX233" fmla="*/ 801 w 10000"/>
                <a:gd name="connsiteY233" fmla="*/ 6939 h 10000"/>
                <a:gd name="connsiteX234" fmla="*/ 739 w 10000"/>
                <a:gd name="connsiteY234" fmla="*/ 6921 h 10000"/>
                <a:gd name="connsiteX235" fmla="*/ 739 w 10000"/>
                <a:gd name="connsiteY235" fmla="*/ 6845 h 10000"/>
                <a:gd name="connsiteX236" fmla="*/ 760 w 10000"/>
                <a:gd name="connsiteY236" fmla="*/ 6845 h 10000"/>
                <a:gd name="connsiteX237" fmla="*/ 812 w 10000"/>
                <a:gd name="connsiteY237" fmla="*/ 6883 h 10000"/>
                <a:gd name="connsiteX238" fmla="*/ 812 w 10000"/>
                <a:gd name="connsiteY238" fmla="*/ 6845 h 10000"/>
                <a:gd name="connsiteX239" fmla="*/ 948 w 10000"/>
                <a:gd name="connsiteY239" fmla="*/ 6714 h 10000"/>
                <a:gd name="connsiteX240" fmla="*/ 1104 w 10000"/>
                <a:gd name="connsiteY240" fmla="*/ 6676 h 10000"/>
                <a:gd name="connsiteX241" fmla="*/ 1104 w 10000"/>
                <a:gd name="connsiteY241" fmla="*/ 6658 h 10000"/>
                <a:gd name="connsiteX242" fmla="*/ 927 w 10000"/>
                <a:gd name="connsiteY242" fmla="*/ 6658 h 10000"/>
                <a:gd name="connsiteX243" fmla="*/ 927 w 10000"/>
                <a:gd name="connsiteY243" fmla="*/ 6639 h 10000"/>
                <a:gd name="connsiteX244" fmla="*/ 958 w 10000"/>
                <a:gd name="connsiteY244" fmla="*/ 6583 h 10000"/>
                <a:gd name="connsiteX245" fmla="*/ 1010 w 10000"/>
                <a:gd name="connsiteY245" fmla="*/ 6601 h 10000"/>
                <a:gd name="connsiteX246" fmla="*/ 1042 w 10000"/>
                <a:gd name="connsiteY246" fmla="*/ 6564 h 10000"/>
                <a:gd name="connsiteX247" fmla="*/ 1042 w 10000"/>
                <a:gd name="connsiteY247" fmla="*/ 6546 h 10000"/>
                <a:gd name="connsiteX248" fmla="*/ 990 w 10000"/>
                <a:gd name="connsiteY248" fmla="*/ 6470 h 10000"/>
                <a:gd name="connsiteX249" fmla="*/ 1021 w 10000"/>
                <a:gd name="connsiteY249" fmla="*/ 6470 h 10000"/>
                <a:gd name="connsiteX250" fmla="*/ 1042 w 10000"/>
                <a:gd name="connsiteY250" fmla="*/ 6489 h 10000"/>
                <a:gd name="connsiteX251" fmla="*/ 1052 w 10000"/>
                <a:gd name="connsiteY251" fmla="*/ 6432 h 10000"/>
                <a:gd name="connsiteX252" fmla="*/ 1000 w 10000"/>
                <a:gd name="connsiteY252" fmla="*/ 6376 h 10000"/>
                <a:gd name="connsiteX253" fmla="*/ 990 w 10000"/>
                <a:gd name="connsiteY253" fmla="*/ 6414 h 10000"/>
                <a:gd name="connsiteX254" fmla="*/ 990 w 10000"/>
                <a:gd name="connsiteY254" fmla="*/ 6376 h 10000"/>
                <a:gd name="connsiteX255" fmla="*/ 979 w 10000"/>
                <a:gd name="connsiteY255" fmla="*/ 6376 h 10000"/>
                <a:gd name="connsiteX256" fmla="*/ 979 w 10000"/>
                <a:gd name="connsiteY256" fmla="*/ 6357 h 10000"/>
                <a:gd name="connsiteX257" fmla="*/ 1052 w 10000"/>
                <a:gd name="connsiteY257" fmla="*/ 6320 h 10000"/>
                <a:gd name="connsiteX258" fmla="*/ 1052 w 10000"/>
                <a:gd name="connsiteY258" fmla="*/ 6300 h 10000"/>
                <a:gd name="connsiteX259" fmla="*/ 938 w 10000"/>
                <a:gd name="connsiteY259" fmla="*/ 6226 h 10000"/>
                <a:gd name="connsiteX260" fmla="*/ 917 w 10000"/>
                <a:gd name="connsiteY260" fmla="*/ 6282 h 10000"/>
                <a:gd name="connsiteX261" fmla="*/ 844 w 10000"/>
                <a:gd name="connsiteY261" fmla="*/ 6226 h 10000"/>
                <a:gd name="connsiteX262" fmla="*/ 875 w 10000"/>
                <a:gd name="connsiteY262" fmla="*/ 6188 h 10000"/>
                <a:gd name="connsiteX263" fmla="*/ 834 w 10000"/>
                <a:gd name="connsiteY263" fmla="*/ 6188 h 10000"/>
                <a:gd name="connsiteX264" fmla="*/ 708 w 10000"/>
                <a:gd name="connsiteY264" fmla="*/ 6245 h 10000"/>
                <a:gd name="connsiteX265" fmla="*/ 708 w 10000"/>
                <a:gd name="connsiteY265" fmla="*/ 6188 h 10000"/>
                <a:gd name="connsiteX266" fmla="*/ 760 w 10000"/>
                <a:gd name="connsiteY266" fmla="*/ 6038 h 10000"/>
                <a:gd name="connsiteX267" fmla="*/ 739 w 10000"/>
                <a:gd name="connsiteY267" fmla="*/ 6000 h 10000"/>
                <a:gd name="connsiteX268" fmla="*/ 760 w 10000"/>
                <a:gd name="connsiteY268" fmla="*/ 6000 h 10000"/>
                <a:gd name="connsiteX269" fmla="*/ 854 w 10000"/>
                <a:gd name="connsiteY269" fmla="*/ 5962 h 10000"/>
                <a:gd name="connsiteX270" fmla="*/ 886 w 10000"/>
                <a:gd name="connsiteY270" fmla="*/ 5907 h 10000"/>
                <a:gd name="connsiteX271" fmla="*/ 865 w 10000"/>
                <a:gd name="connsiteY271" fmla="*/ 5850 h 10000"/>
                <a:gd name="connsiteX272" fmla="*/ 938 w 10000"/>
                <a:gd name="connsiteY272" fmla="*/ 5831 h 10000"/>
                <a:gd name="connsiteX273" fmla="*/ 938 w 10000"/>
                <a:gd name="connsiteY273" fmla="*/ 5907 h 10000"/>
                <a:gd name="connsiteX274" fmla="*/ 1062 w 10000"/>
                <a:gd name="connsiteY274" fmla="*/ 5907 h 10000"/>
                <a:gd name="connsiteX275" fmla="*/ 1187 w 10000"/>
                <a:gd name="connsiteY275" fmla="*/ 5681 h 10000"/>
                <a:gd name="connsiteX276" fmla="*/ 1385 w 10000"/>
                <a:gd name="connsiteY276" fmla="*/ 5738 h 10000"/>
                <a:gd name="connsiteX277" fmla="*/ 1385 w 10000"/>
                <a:gd name="connsiteY277" fmla="*/ 5756 h 10000"/>
                <a:gd name="connsiteX278" fmla="*/ 1374 w 10000"/>
                <a:gd name="connsiteY278" fmla="*/ 5812 h 10000"/>
                <a:gd name="connsiteX279" fmla="*/ 1353 w 10000"/>
                <a:gd name="connsiteY279" fmla="*/ 5850 h 10000"/>
                <a:gd name="connsiteX280" fmla="*/ 1239 w 10000"/>
                <a:gd name="connsiteY280" fmla="*/ 5887 h 10000"/>
                <a:gd name="connsiteX281" fmla="*/ 1229 w 10000"/>
                <a:gd name="connsiteY281" fmla="*/ 6038 h 10000"/>
                <a:gd name="connsiteX282" fmla="*/ 1249 w 10000"/>
                <a:gd name="connsiteY282" fmla="*/ 6056 h 10000"/>
                <a:gd name="connsiteX283" fmla="*/ 1479 w 10000"/>
                <a:gd name="connsiteY283" fmla="*/ 6263 h 10000"/>
                <a:gd name="connsiteX284" fmla="*/ 1510 w 10000"/>
                <a:gd name="connsiteY284" fmla="*/ 6263 h 10000"/>
                <a:gd name="connsiteX285" fmla="*/ 1583 w 10000"/>
                <a:gd name="connsiteY285" fmla="*/ 6790 h 10000"/>
                <a:gd name="connsiteX286" fmla="*/ 1781 w 10000"/>
                <a:gd name="connsiteY286" fmla="*/ 6583 h 10000"/>
                <a:gd name="connsiteX287" fmla="*/ 1781 w 10000"/>
                <a:gd name="connsiteY287" fmla="*/ 6526 h 10000"/>
                <a:gd name="connsiteX288" fmla="*/ 1708 w 10000"/>
                <a:gd name="connsiteY288" fmla="*/ 6526 h 10000"/>
                <a:gd name="connsiteX289" fmla="*/ 1677 w 10000"/>
                <a:gd name="connsiteY289" fmla="*/ 6451 h 10000"/>
                <a:gd name="connsiteX290" fmla="*/ 1677 w 10000"/>
                <a:gd name="connsiteY290" fmla="*/ 6414 h 10000"/>
                <a:gd name="connsiteX291" fmla="*/ 1687 w 10000"/>
                <a:gd name="connsiteY291" fmla="*/ 6414 h 10000"/>
                <a:gd name="connsiteX292" fmla="*/ 1687 w 10000"/>
                <a:gd name="connsiteY292" fmla="*/ 6395 h 10000"/>
                <a:gd name="connsiteX293" fmla="*/ 1822 w 10000"/>
                <a:gd name="connsiteY293" fmla="*/ 6320 h 10000"/>
                <a:gd name="connsiteX294" fmla="*/ 1801 w 10000"/>
                <a:gd name="connsiteY294" fmla="*/ 6300 h 10000"/>
                <a:gd name="connsiteX295" fmla="*/ 1666 w 10000"/>
                <a:gd name="connsiteY295" fmla="*/ 6263 h 10000"/>
                <a:gd name="connsiteX296" fmla="*/ 1666 w 10000"/>
                <a:gd name="connsiteY296" fmla="*/ 6207 h 10000"/>
                <a:gd name="connsiteX297" fmla="*/ 1614 w 10000"/>
                <a:gd name="connsiteY297" fmla="*/ 6188 h 10000"/>
                <a:gd name="connsiteX298" fmla="*/ 1614 w 10000"/>
                <a:gd name="connsiteY298" fmla="*/ 6188 h 10000"/>
                <a:gd name="connsiteX299" fmla="*/ 1635 w 10000"/>
                <a:gd name="connsiteY299" fmla="*/ 6131 h 10000"/>
                <a:gd name="connsiteX300" fmla="*/ 1552 w 10000"/>
                <a:gd name="connsiteY300" fmla="*/ 6038 h 10000"/>
                <a:gd name="connsiteX301" fmla="*/ 1333 w 10000"/>
                <a:gd name="connsiteY301" fmla="*/ 5982 h 10000"/>
                <a:gd name="connsiteX302" fmla="*/ 1500 w 10000"/>
                <a:gd name="connsiteY302" fmla="*/ 5962 h 10000"/>
                <a:gd name="connsiteX303" fmla="*/ 1521 w 10000"/>
                <a:gd name="connsiteY303" fmla="*/ 5869 h 10000"/>
                <a:gd name="connsiteX304" fmla="*/ 1458 w 10000"/>
                <a:gd name="connsiteY304" fmla="*/ 5738 h 10000"/>
                <a:gd name="connsiteX305" fmla="*/ 1479 w 10000"/>
                <a:gd name="connsiteY305" fmla="*/ 5738 h 10000"/>
                <a:gd name="connsiteX306" fmla="*/ 1822 w 10000"/>
                <a:gd name="connsiteY306" fmla="*/ 5775 h 10000"/>
                <a:gd name="connsiteX307" fmla="*/ 1916 w 10000"/>
                <a:gd name="connsiteY307" fmla="*/ 5663 h 10000"/>
                <a:gd name="connsiteX308" fmla="*/ 1989 w 10000"/>
                <a:gd name="connsiteY308" fmla="*/ 5643 h 10000"/>
                <a:gd name="connsiteX309" fmla="*/ 1916 w 10000"/>
                <a:gd name="connsiteY309" fmla="*/ 5606 h 10000"/>
                <a:gd name="connsiteX310" fmla="*/ 1614 w 10000"/>
                <a:gd name="connsiteY310" fmla="*/ 5718 h 10000"/>
                <a:gd name="connsiteX311" fmla="*/ 1583 w 10000"/>
                <a:gd name="connsiteY311" fmla="*/ 5663 h 10000"/>
                <a:gd name="connsiteX312" fmla="*/ 1604 w 10000"/>
                <a:gd name="connsiteY312" fmla="*/ 5606 h 10000"/>
                <a:gd name="connsiteX313" fmla="*/ 1573 w 10000"/>
                <a:gd name="connsiteY313" fmla="*/ 5512 h 10000"/>
                <a:gd name="connsiteX314" fmla="*/ 1500 w 10000"/>
                <a:gd name="connsiteY314" fmla="*/ 5531 h 10000"/>
                <a:gd name="connsiteX315" fmla="*/ 1257 w 10000"/>
                <a:gd name="connsiteY315" fmla="*/ 5300 h 10000"/>
                <a:gd name="connsiteX316" fmla="*/ 1541 w 10000"/>
                <a:gd name="connsiteY316" fmla="*/ 5286 h 10000"/>
                <a:gd name="connsiteX317" fmla="*/ 1884 w 10000"/>
                <a:gd name="connsiteY317" fmla="*/ 5286 h 10000"/>
                <a:gd name="connsiteX318" fmla="*/ 1989 w 10000"/>
                <a:gd name="connsiteY318" fmla="*/ 5117 h 10000"/>
                <a:gd name="connsiteX319" fmla="*/ 1989 w 10000"/>
                <a:gd name="connsiteY319" fmla="*/ 5061 h 10000"/>
                <a:gd name="connsiteX320" fmla="*/ 2052 w 10000"/>
                <a:gd name="connsiteY320" fmla="*/ 5042 h 10000"/>
                <a:gd name="connsiteX321" fmla="*/ 2083 w 10000"/>
                <a:gd name="connsiteY321" fmla="*/ 5174 h 10000"/>
                <a:gd name="connsiteX322" fmla="*/ 2521 w 10000"/>
                <a:gd name="connsiteY322" fmla="*/ 5193 h 10000"/>
                <a:gd name="connsiteX323" fmla="*/ 2499 w 10000"/>
                <a:gd name="connsiteY323" fmla="*/ 5286 h 10000"/>
                <a:gd name="connsiteX324" fmla="*/ 2531 w 10000"/>
                <a:gd name="connsiteY324" fmla="*/ 5286 h 10000"/>
                <a:gd name="connsiteX325" fmla="*/ 2583 w 10000"/>
                <a:gd name="connsiteY325" fmla="*/ 5249 h 10000"/>
                <a:gd name="connsiteX326" fmla="*/ 2583 w 10000"/>
                <a:gd name="connsiteY326" fmla="*/ 5268 h 10000"/>
                <a:gd name="connsiteX327" fmla="*/ 2562 w 10000"/>
                <a:gd name="connsiteY327" fmla="*/ 5286 h 10000"/>
                <a:gd name="connsiteX328" fmla="*/ 2625 w 10000"/>
                <a:gd name="connsiteY328" fmla="*/ 5286 h 10000"/>
                <a:gd name="connsiteX329" fmla="*/ 2728 w 10000"/>
                <a:gd name="connsiteY329" fmla="*/ 5286 h 10000"/>
                <a:gd name="connsiteX330" fmla="*/ 2728 w 10000"/>
                <a:gd name="connsiteY330" fmla="*/ 5362 h 10000"/>
                <a:gd name="connsiteX331" fmla="*/ 2749 w 10000"/>
                <a:gd name="connsiteY331" fmla="*/ 5362 h 10000"/>
                <a:gd name="connsiteX332" fmla="*/ 2822 w 10000"/>
                <a:gd name="connsiteY332" fmla="*/ 5286 h 10000"/>
                <a:gd name="connsiteX333" fmla="*/ 2822 w 10000"/>
                <a:gd name="connsiteY333" fmla="*/ 5211 h 10000"/>
                <a:gd name="connsiteX334" fmla="*/ 2884 w 10000"/>
                <a:gd name="connsiteY334" fmla="*/ 5211 h 10000"/>
                <a:gd name="connsiteX335" fmla="*/ 2916 w 10000"/>
                <a:gd name="connsiteY335" fmla="*/ 5268 h 10000"/>
                <a:gd name="connsiteX336" fmla="*/ 2916 w 10000"/>
                <a:gd name="connsiteY336" fmla="*/ 5399 h 10000"/>
                <a:gd name="connsiteX337" fmla="*/ 3030 w 10000"/>
                <a:gd name="connsiteY337" fmla="*/ 5399 h 10000"/>
                <a:gd name="connsiteX338" fmla="*/ 3040 w 10000"/>
                <a:gd name="connsiteY338" fmla="*/ 5305 h 10000"/>
                <a:gd name="connsiteX339" fmla="*/ 3040 w 10000"/>
                <a:gd name="connsiteY339" fmla="*/ 5286 h 10000"/>
                <a:gd name="connsiteX340" fmla="*/ 3040 w 10000"/>
                <a:gd name="connsiteY340" fmla="*/ 5286 h 10000"/>
                <a:gd name="connsiteX341" fmla="*/ 3145 w 10000"/>
                <a:gd name="connsiteY341" fmla="*/ 5305 h 10000"/>
                <a:gd name="connsiteX342" fmla="*/ 3166 w 10000"/>
                <a:gd name="connsiteY342" fmla="*/ 5211 h 10000"/>
                <a:gd name="connsiteX343" fmla="*/ 3270 w 10000"/>
                <a:gd name="connsiteY343" fmla="*/ 5249 h 10000"/>
                <a:gd name="connsiteX344" fmla="*/ 3270 w 10000"/>
                <a:gd name="connsiteY344" fmla="*/ 5193 h 10000"/>
                <a:gd name="connsiteX345" fmla="*/ 3447 w 10000"/>
                <a:gd name="connsiteY345" fmla="*/ 5268 h 10000"/>
                <a:gd name="connsiteX346" fmla="*/ 3447 w 10000"/>
                <a:gd name="connsiteY346" fmla="*/ 5193 h 10000"/>
                <a:gd name="connsiteX347" fmla="*/ 3488 w 10000"/>
                <a:gd name="connsiteY347" fmla="*/ 5193 h 10000"/>
                <a:gd name="connsiteX348" fmla="*/ 3488 w 10000"/>
                <a:gd name="connsiteY348" fmla="*/ 5268 h 10000"/>
                <a:gd name="connsiteX349" fmla="*/ 3509 w 10000"/>
                <a:gd name="connsiteY349" fmla="*/ 5268 h 10000"/>
                <a:gd name="connsiteX350" fmla="*/ 3509 w 10000"/>
                <a:gd name="connsiteY350" fmla="*/ 5249 h 10000"/>
                <a:gd name="connsiteX351" fmla="*/ 3520 w 10000"/>
                <a:gd name="connsiteY351" fmla="*/ 5117 h 10000"/>
                <a:gd name="connsiteX352" fmla="*/ 3530 w 10000"/>
                <a:gd name="connsiteY352" fmla="*/ 5117 h 10000"/>
                <a:gd name="connsiteX353" fmla="*/ 3540 w 10000"/>
                <a:gd name="connsiteY353" fmla="*/ 5193 h 10000"/>
                <a:gd name="connsiteX354" fmla="*/ 3624 w 10000"/>
                <a:gd name="connsiteY354" fmla="*/ 5117 h 10000"/>
                <a:gd name="connsiteX355" fmla="*/ 3624 w 10000"/>
                <a:gd name="connsiteY355" fmla="*/ 5155 h 10000"/>
                <a:gd name="connsiteX356" fmla="*/ 3697 w 10000"/>
                <a:gd name="connsiteY356" fmla="*/ 5117 h 10000"/>
                <a:gd name="connsiteX357" fmla="*/ 3697 w 10000"/>
                <a:gd name="connsiteY357" fmla="*/ 5099 h 10000"/>
                <a:gd name="connsiteX358" fmla="*/ 3676 w 10000"/>
                <a:gd name="connsiteY358" fmla="*/ 5061 h 10000"/>
                <a:gd name="connsiteX359" fmla="*/ 3708 w 10000"/>
                <a:gd name="connsiteY359" fmla="*/ 5061 h 10000"/>
                <a:gd name="connsiteX360" fmla="*/ 3749 w 10000"/>
                <a:gd name="connsiteY360" fmla="*/ 5099 h 10000"/>
                <a:gd name="connsiteX361" fmla="*/ 3749 w 10000"/>
                <a:gd name="connsiteY361" fmla="*/ 5061 h 10000"/>
                <a:gd name="connsiteX362" fmla="*/ 3728 w 10000"/>
                <a:gd name="connsiteY362" fmla="*/ 5005 h 10000"/>
                <a:gd name="connsiteX363" fmla="*/ 3832 w 10000"/>
                <a:gd name="connsiteY363" fmla="*/ 4949 h 10000"/>
                <a:gd name="connsiteX364" fmla="*/ 3832 w 10000"/>
                <a:gd name="connsiteY364" fmla="*/ 4930 h 10000"/>
                <a:gd name="connsiteX365" fmla="*/ 3656 w 10000"/>
                <a:gd name="connsiteY365" fmla="*/ 4910 h 10000"/>
                <a:gd name="connsiteX366" fmla="*/ 3666 w 10000"/>
                <a:gd name="connsiteY366" fmla="*/ 5024 h 10000"/>
                <a:gd name="connsiteX367" fmla="*/ 3656 w 10000"/>
                <a:gd name="connsiteY367" fmla="*/ 5024 h 10000"/>
                <a:gd name="connsiteX368" fmla="*/ 3457 w 10000"/>
                <a:gd name="connsiteY368" fmla="*/ 4910 h 10000"/>
                <a:gd name="connsiteX369" fmla="*/ 3457 w 10000"/>
                <a:gd name="connsiteY369" fmla="*/ 4930 h 10000"/>
                <a:gd name="connsiteX370" fmla="*/ 3468 w 10000"/>
                <a:gd name="connsiteY370" fmla="*/ 4930 h 10000"/>
                <a:gd name="connsiteX371" fmla="*/ 3447 w 10000"/>
                <a:gd name="connsiteY371" fmla="*/ 4949 h 10000"/>
                <a:gd name="connsiteX372" fmla="*/ 3395 w 10000"/>
                <a:gd name="connsiteY372" fmla="*/ 4873 h 10000"/>
                <a:gd name="connsiteX373" fmla="*/ 3384 w 10000"/>
                <a:gd name="connsiteY373" fmla="*/ 4835 h 10000"/>
                <a:gd name="connsiteX374" fmla="*/ 3499 w 10000"/>
                <a:gd name="connsiteY374" fmla="*/ 4817 h 10000"/>
                <a:gd name="connsiteX375" fmla="*/ 3499 w 10000"/>
                <a:gd name="connsiteY375" fmla="*/ 4666 h 10000"/>
                <a:gd name="connsiteX376" fmla="*/ 3478 w 10000"/>
                <a:gd name="connsiteY376" fmla="*/ 4666 h 10000"/>
                <a:gd name="connsiteX377" fmla="*/ 3353 w 10000"/>
                <a:gd name="connsiteY377" fmla="*/ 4798 h 10000"/>
                <a:gd name="connsiteX378" fmla="*/ 3332 w 10000"/>
                <a:gd name="connsiteY378" fmla="*/ 4780 h 10000"/>
                <a:gd name="connsiteX379" fmla="*/ 3332 w 10000"/>
                <a:gd name="connsiteY379" fmla="*/ 4704 h 10000"/>
                <a:gd name="connsiteX380" fmla="*/ 3322 w 10000"/>
                <a:gd name="connsiteY380" fmla="*/ 4648 h 10000"/>
                <a:gd name="connsiteX381" fmla="*/ 3249 w 10000"/>
                <a:gd name="connsiteY381" fmla="*/ 4648 h 10000"/>
                <a:gd name="connsiteX382" fmla="*/ 3239 w 10000"/>
                <a:gd name="connsiteY382" fmla="*/ 4591 h 10000"/>
                <a:gd name="connsiteX383" fmla="*/ 3249 w 10000"/>
                <a:gd name="connsiteY383" fmla="*/ 4591 h 10000"/>
                <a:gd name="connsiteX384" fmla="*/ 3249 w 10000"/>
                <a:gd name="connsiteY384" fmla="*/ 4572 h 10000"/>
                <a:gd name="connsiteX385" fmla="*/ 3426 w 10000"/>
                <a:gd name="connsiteY385" fmla="*/ 4479 h 10000"/>
                <a:gd name="connsiteX386" fmla="*/ 3364 w 10000"/>
                <a:gd name="connsiteY386" fmla="*/ 4479 h 10000"/>
                <a:gd name="connsiteX387" fmla="*/ 3343 w 10000"/>
                <a:gd name="connsiteY387" fmla="*/ 4479 h 10000"/>
                <a:gd name="connsiteX388" fmla="*/ 3332 w 10000"/>
                <a:gd name="connsiteY388" fmla="*/ 4479 h 10000"/>
                <a:gd name="connsiteX389" fmla="*/ 3332 w 10000"/>
                <a:gd name="connsiteY389" fmla="*/ 4460 h 10000"/>
                <a:gd name="connsiteX390" fmla="*/ 3436 w 10000"/>
                <a:gd name="connsiteY390" fmla="*/ 4385 h 10000"/>
                <a:gd name="connsiteX391" fmla="*/ 3436 w 10000"/>
                <a:gd name="connsiteY391" fmla="*/ 4385 h 10000"/>
                <a:gd name="connsiteX392" fmla="*/ 3405 w 10000"/>
                <a:gd name="connsiteY392" fmla="*/ 4385 h 10000"/>
                <a:gd name="connsiteX393" fmla="*/ 3384 w 10000"/>
                <a:gd name="connsiteY393" fmla="*/ 4403 h 10000"/>
                <a:gd name="connsiteX394" fmla="*/ 3374 w 10000"/>
                <a:gd name="connsiteY394" fmla="*/ 4366 h 10000"/>
                <a:gd name="connsiteX395" fmla="*/ 3208 w 10000"/>
                <a:gd name="connsiteY395" fmla="*/ 4310 h 10000"/>
                <a:gd name="connsiteX396" fmla="*/ 3156 w 10000"/>
                <a:gd name="connsiteY396" fmla="*/ 4197 h 10000"/>
                <a:gd name="connsiteX397" fmla="*/ 3114 w 10000"/>
                <a:gd name="connsiteY397" fmla="*/ 4253 h 10000"/>
                <a:gd name="connsiteX398" fmla="*/ 3030 w 10000"/>
                <a:gd name="connsiteY398" fmla="*/ 4216 h 10000"/>
                <a:gd name="connsiteX399" fmla="*/ 2884 w 10000"/>
                <a:gd name="connsiteY399" fmla="*/ 4197 h 10000"/>
                <a:gd name="connsiteX400" fmla="*/ 2832 w 10000"/>
                <a:gd name="connsiteY400" fmla="*/ 4235 h 10000"/>
                <a:gd name="connsiteX401" fmla="*/ 2780 w 10000"/>
                <a:gd name="connsiteY401" fmla="*/ 4178 h 10000"/>
                <a:gd name="connsiteX402" fmla="*/ 2708 w 10000"/>
                <a:gd name="connsiteY402" fmla="*/ 4235 h 10000"/>
                <a:gd name="connsiteX403" fmla="*/ 2677 w 10000"/>
                <a:gd name="connsiteY403" fmla="*/ 4178 h 10000"/>
                <a:gd name="connsiteX404" fmla="*/ 2593 w 10000"/>
                <a:gd name="connsiteY404" fmla="*/ 4328 h 10000"/>
                <a:gd name="connsiteX405" fmla="*/ 2395 w 10000"/>
                <a:gd name="connsiteY405" fmla="*/ 4253 h 10000"/>
                <a:gd name="connsiteX406" fmla="*/ 2395 w 10000"/>
                <a:gd name="connsiteY406" fmla="*/ 4216 h 10000"/>
                <a:gd name="connsiteX407" fmla="*/ 2416 w 10000"/>
                <a:gd name="connsiteY407" fmla="*/ 4178 h 10000"/>
                <a:gd name="connsiteX408" fmla="*/ 2343 w 10000"/>
                <a:gd name="connsiteY408" fmla="*/ 4178 h 10000"/>
                <a:gd name="connsiteX409" fmla="*/ 2145 w 10000"/>
                <a:gd name="connsiteY409" fmla="*/ 4273 h 10000"/>
                <a:gd name="connsiteX410" fmla="*/ 2145 w 10000"/>
                <a:gd name="connsiteY410" fmla="*/ 4253 h 10000"/>
                <a:gd name="connsiteX411" fmla="*/ 2166 w 10000"/>
                <a:gd name="connsiteY411" fmla="*/ 4216 h 10000"/>
                <a:gd name="connsiteX412" fmla="*/ 2052 w 10000"/>
                <a:gd name="connsiteY412" fmla="*/ 4216 h 10000"/>
                <a:gd name="connsiteX413" fmla="*/ 1969 w 10000"/>
                <a:gd name="connsiteY413" fmla="*/ 4141 h 10000"/>
                <a:gd name="connsiteX414" fmla="*/ 1843 w 10000"/>
                <a:gd name="connsiteY414" fmla="*/ 4122 h 10000"/>
                <a:gd name="connsiteX415" fmla="*/ 1864 w 10000"/>
                <a:gd name="connsiteY415" fmla="*/ 4122 h 10000"/>
                <a:gd name="connsiteX416" fmla="*/ 1895 w 10000"/>
                <a:gd name="connsiteY416" fmla="*/ 4084 h 10000"/>
                <a:gd name="connsiteX417" fmla="*/ 1884 w 10000"/>
                <a:gd name="connsiteY417" fmla="*/ 4047 h 10000"/>
                <a:gd name="connsiteX418" fmla="*/ 1801 w 10000"/>
                <a:gd name="connsiteY418" fmla="*/ 3990 h 10000"/>
                <a:gd name="connsiteX419" fmla="*/ 1708 w 10000"/>
                <a:gd name="connsiteY419" fmla="*/ 4028 h 10000"/>
                <a:gd name="connsiteX420" fmla="*/ 1278 w 10000"/>
                <a:gd name="connsiteY420" fmla="*/ 3974 h 10000"/>
                <a:gd name="connsiteX421" fmla="*/ 1479 w 10000"/>
                <a:gd name="connsiteY421" fmla="*/ 3821 h 10000"/>
                <a:gd name="connsiteX422" fmla="*/ 1489 w 10000"/>
                <a:gd name="connsiteY422" fmla="*/ 3803 h 10000"/>
                <a:gd name="connsiteX423" fmla="*/ 1625 w 10000"/>
                <a:gd name="connsiteY423" fmla="*/ 3765 h 10000"/>
                <a:gd name="connsiteX424" fmla="*/ 1625 w 10000"/>
                <a:gd name="connsiteY424" fmla="*/ 3803 h 10000"/>
                <a:gd name="connsiteX425" fmla="*/ 1739 w 10000"/>
                <a:gd name="connsiteY425" fmla="*/ 3878 h 10000"/>
                <a:gd name="connsiteX426" fmla="*/ 1749 w 10000"/>
                <a:gd name="connsiteY426" fmla="*/ 3840 h 10000"/>
                <a:gd name="connsiteX427" fmla="*/ 1760 w 10000"/>
                <a:gd name="connsiteY427" fmla="*/ 3878 h 10000"/>
                <a:gd name="connsiteX428" fmla="*/ 1916 w 10000"/>
                <a:gd name="connsiteY428" fmla="*/ 3746 h 10000"/>
                <a:gd name="connsiteX429" fmla="*/ 2000 w 10000"/>
                <a:gd name="connsiteY429" fmla="*/ 3821 h 10000"/>
                <a:gd name="connsiteX430" fmla="*/ 2177 w 10000"/>
                <a:gd name="connsiteY430" fmla="*/ 3784 h 10000"/>
                <a:gd name="connsiteX431" fmla="*/ 2343 w 10000"/>
                <a:gd name="connsiteY431" fmla="*/ 3803 h 10000"/>
                <a:gd name="connsiteX432" fmla="*/ 2343 w 10000"/>
                <a:gd name="connsiteY432" fmla="*/ 3728 h 10000"/>
                <a:gd name="connsiteX433" fmla="*/ 2457 w 10000"/>
                <a:gd name="connsiteY433" fmla="*/ 3728 h 10000"/>
                <a:gd name="connsiteX434" fmla="*/ 2488 w 10000"/>
                <a:gd name="connsiteY434" fmla="*/ 3671 h 10000"/>
                <a:gd name="connsiteX435" fmla="*/ 2488 w 10000"/>
                <a:gd name="connsiteY435" fmla="*/ 3596 h 10000"/>
                <a:gd name="connsiteX436" fmla="*/ 2457 w 10000"/>
                <a:gd name="connsiteY436" fmla="*/ 3596 h 10000"/>
                <a:gd name="connsiteX437" fmla="*/ 2457 w 10000"/>
                <a:gd name="connsiteY437" fmla="*/ 3559 h 10000"/>
                <a:gd name="connsiteX438" fmla="*/ 2447 w 10000"/>
                <a:gd name="connsiteY438" fmla="*/ 3502 h 10000"/>
                <a:gd name="connsiteX439" fmla="*/ 1843 w 10000"/>
                <a:gd name="connsiteY439" fmla="*/ 3502 h 10000"/>
                <a:gd name="connsiteX440" fmla="*/ 1281 w 10000"/>
                <a:gd name="connsiteY440" fmla="*/ 3483 h 10000"/>
                <a:gd name="connsiteX441" fmla="*/ 1697 w 10000"/>
                <a:gd name="connsiteY441" fmla="*/ 3408 h 10000"/>
                <a:gd name="connsiteX442" fmla="*/ 1948 w 10000"/>
                <a:gd name="connsiteY442" fmla="*/ 3427 h 10000"/>
                <a:gd name="connsiteX443" fmla="*/ 1958 w 10000"/>
                <a:gd name="connsiteY443" fmla="*/ 3314 h 10000"/>
                <a:gd name="connsiteX444" fmla="*/ 2000 w 10000"/>
                <a:gd name="connsiteY444" fmla="*/ 3296 h 10000"/>
                <a:gd name="connsiteX445" fmla="*/ 2031 w 10000"/>
                <a:gd name="connsiteY445" fmla="*/ 3352 h 10000"/>
                <a:gd name="connsiteX446" fmla="*/ 2062 w 10000"/>
                <a:gd name="connsiteY446" fmla="*/ 3276 h 10000"/>
                <a:gd name="connsiteX447" fmla="*/ 2062 w 10000"/>
                <a:gd name="connsiteY447" fmla="*/ 3314 h 10000"/>
                <a:gd name="connsiteX448" fmla="*/ 2041 w 10000"/>
                <a:gd name="connsiteY448" fmla="*/ 3352 h 10000"/>
                <a:gd name="connsiteX449" fmla="*/ 2301 w 10000"/>
                <a:gd name="connsiteY449" fmla="*/ 3296 h 10000"/>
                <a:gd name="connsiteX450" fmla="*/ 2312 w 10000"/>
                <a:gd name="connsiteY450" fmla="*/ 3239 h 10000"/>
                <a:gd name="connsiteX451" fmla="*/ 2301 w 10000"/>
                <a:gd name="connsiteY451" fmla="*/ 3221 h 10000"/>
                <a:gd name="connsiteX452" fmla="*/ 1936 w 10000"/>
                <a:gd name="connsiteY452" fmla="*/ 3239 h 10000"/>
                <a:gd name="connsiteX453" fmla="*/ 1926 w 10000"/>
                <a:gd name="connsiteY453" fmla="*/ 3183 h 10000"/>
                <a:gd name="connsiteX454" fmla="*/ 1936 w 10000"/>
                <a:gd name="connsiteY454" fmla="*/ 3164 h 10000"/>
                <a:gd name="connsiteX455" fmla="*/ 2093 w 10000"/>
                <a:gd name="connsiteY455" fmla="*/ 3126 h 10000"/>
                <a:gd name="connsiteX456" fmla="*/ 2062 w 10000"/>
                <a:gd name="connsiteY456" fmla="*/ 3107 h 10000"/>
                <a:gd name="connsiteX457" fmla="*/ 2093 w 10000"/>
                <a:gd name="connsiteY457" fmla="*/ 3089 h 10000"/>
                <a:gd name="connsiteX458" fmla="*/ 2083 w 10000"/>
                <a:gd name="connsiteY458" fmla="*/ 2995 h 10000"/>
                <a:gd name="connsiteX459" fmla="*/ 2031 w 10000"/>
                <a:gd name="connsiteY459" fmla="*/ 2901 h 10000"/>
                <a:gd name="connsiteX460" fmla="*/ 2052 w 10000"/>
                <a:gd name="connsiteY460" fmla="*/ 2863 h 10000"/>
                <a:gd name="connsiteX461" fmla="*/ 2041 w 10000"/>
                <a:gd name="connsiteY461" fmla="*/ 2788 h 10000"/>
                <a:gd name="connsiteX462" fmla="*/ 2093 w 10000"/>
                <a:gd name="connsiteY462" fmla="*/ 2713 h 10000"/>
                <a:gd name="connsiteX463" fmla="*/ 2093 w 10000"/>
                <a:gd name="connsiteY463" fmla="*/ 2769 h 10000"/>
                <a:gd name="connsiteX464" fmla="*/ 2270 w 10000"/>
                <a:gd name="connsiteY464" fmla="*/ 2807 h 10000"/>
                <a:gd name="connsiteX465" fmla="*/ 2281 w 10000"/>
                <a:gd name="connsiteY465" fmla="*/ 2901 h 10000"/>
                <a:gd name="connsiteX466" fmla="*/ 2426 w 10000"/>
                <a:gd name="connsiteY466" fmla="*/ 2882 h 10000"/>
                <a:gd name="connsiteX467" fmla="*/ 2478 w 10000"/>
                <a:gd name="connsiteY467" fmla="*/ 2713 h 10000"/>
                <a:gd name="connsiteX468" fmla="*/ 2322 w 10000"/>
                <a:gd name="connsiteY468" fmla="*/ 2657 h 10000"/>
                <a:gd name="connsiteX469" fmla="*/ 2322 w 10000"/>
                <a:gd name="connsiteY469" fmla="*/ 2600 h 10000"/>
                <a:gd name="connsiteX470" fmla="*/ 2395 w 10000"/>
                <a:gd name="connsiteY470" fmla="*/ 2582 h 10000"/>
                <a:gd name="connsiteX471" fmla="*/ 2395 w 10000"/>
                <a:gd name="connsiteY471" fmla="*/ 2563 h 10000"/>
                <a:gd name="connsiteX472" fmla="*/ 2260 w 10000"/>
                <a:gd name="connsiteY472" fmla="*/ 2450 h 10000"/>
                <a:gd name="connsiteX473" fmla="*/ 2239 w 10000"/>
                <a:gd name="connsiteY473" fmla="*/ 2525 h 10000"/>
                <a:gd name="connsiteX474" fmla="*/ 2239 w 10000"/>
                <a:gd name="connsiteY474" fmla="*/ 2507 h 10000"/>
                <a:gd name="connsiteX475" fmla="*/ 2114 w 10000"/>
                <a:gd name="connsiteY475" fmla="*/ 2356 h 10000"/>
                <a:gd name="connsiteX476" fmla="*/ 2041 w 10000"/>
                <a:gd name="connsiteY476" fmla="*/ 2375 h 10000"/>
                <a:gd name="connsiteX477" fmla="*/ 2041 w 10000"/>
                <a:gd name="connsiteY477" fmla="*/ 2319 h 10000"/>
                <a:gd name="connsiteX478" fmla="*/ 2021 w 10000"/>
                <a:gd name="connsiteY478" fmla="*/ 2281 h 10000"/>
                <a:gd name="connsiteX479" fmla="*/ 1843 w 10000"/>
                <a:gd name="connsiteY479" fmla="*/ 2244 h 10000"/>
                <a:gd name="connsiteX480" fmla="*/ 1833 w 10000"/>
                <a:gd name="connsiteY480" fmla="*/ 2187 h 10000"/>
                <a:gd name="connsiteX481" fmla="*/ 1843 w 10000"/>
                <a:gd name="connsiteY481" fmla="*/ 2169 h 10000"/>
                <a:gd name="connsiteX482" fmla="*/ 2041 w 10000"/>
                <a:gd name="connsiteY482" fmla="*/ 2169 h 10000"/>
                <a:gd name="connsiteX483" fmla="*/ 2104 w 10000"/>
                <a:gd name="connsiteY483" fmla="*/ 2131 h 10000"/>
                <a:gd name="connsiteX484" fmla="*/ 2249 w 10000"/>
                <a:gd name="connsiteY484" fmla="*/ 2169 h 10000"/>
                <a:gd name="connsiteX485" fmla="*/ 2322 w 10000"/>
                <a:gd name="connsiteY485" fmla="*/ 2075 h 10000"/>
                <a:gd name="connsiteX486" fmla="*/ 2573 w 10000"/>
                <a:gd name="connsiteY486" fmla="*/ 2018 h 10000"/>
                <a:gd name="connsiteX487" fmla="*/ 2760 w 10000"/>
                <a:gd name="connsiteY487" fmla="*/ 2131 h 10000"/>
                <a:gd name="connsiteX488" fmla="*/ 3073 w 10000"/>
                <a:gd name="connsiteY488" fmla="*/ 2055 h 10000"/>
                <a:gd name="connsiteX489" fmla="*/ 3073 w 10000"/>
                <a:gd name="connsiteY489" fmla="*/ 2037 h 10000"/>
                <a:gd name="connsiteX490" fmla="*/ 3062 w 10000"/>
                <a:gd name="connsiteY490" fmla="*/ 2000 h 10000"/>
                <a:gd name="connsiteX491" fmla="*/ 3176 w 10000"/>
                <a:gd name="connsiteY491" fmla="*/ 1962 h 10000"/>
                <a:gd name="connsiteX492" fmla="*/ 3156 w 10000"/>
                <a:gd name="connsiteY492" fmla="*/ 1905 h 10000"/>
                <a:gd name="connsiteX493" fmla="*/ 3218 w 10000"/>
                <a:gd name="connsiteY493" fmla="*/ 1905 h 10000"/>
                <a:gd name="connsiteX494" fmla="*/ 3260 w 10000"/>
                <a:gd name="connsiteY494" fmla="*/ 1924 h 10000"/>
                <a:gd name="connsiteX495" fmla="*/ 3291 w 10000"/>
                <a:gd name="connsiteY495" fmla="*/ 1868 h 10000"/>
                <a:gd name="connsiteX496" fmla="*/ 3291 w 10000"/>
                <a:gd name="connsiteY496" fmla="*/ 1849 h 10000"/>
                <a:gd name="connsiteX497" fmla="*/ 3218 w 10000"/>
                <a:gd name="connsiteY497" fmla="*/ 1736 h 10000"/>
                <a:gd name="connsiteX498" fmla="*/ 3228 w 10000"/>
                <a:gd name="connsiteY498" fmla="*/ 1661 h 10000"/>
                <a:gd name="connsiteX499" fmla="*/ 3073 w 10000"/>
                <a:gd name="connsiteY499" fmla="*/ 1587 h 10000"/>
                <a:gd name="connsiteX500" fmla="*/ 3073 w 10000"/>
                <a:gd name="connsiteY500" fmla="*/ 1511 h 10000"/>
                <a:gd name="connsiteX501" fmla="*/ 3040 w 10000"/>
                <a:gd name="connsiteY501" fmla="*/ 1473 h 10000"/>
                <a:gd name="connsiteX502" fmla="*/ 3009 w 10000"/>
                <a:gd name="connsiteY502" fmla="*/ 1511 h 10000"/>
                <a:gd name="connsiteX503" fmla="*/ 2999 w 10000"/>
                <a:gd name="connsiteY503" fmla="*/ 1436 h 10000"/>
                <a:gd name="connsiteX504" fmla="*/ 2884 w 10000"/>
                <a:gd name="connsiteY504" fmla="*/ 1492 h 10000"/>
                <a:gd name="connsiteX505" fmla="*/ 2770 w 10000"/>
                <a:gd name="connsiteY505" fmla="*/ 1417 h 10000"/>
                <a:gd name="connsiteX506" fmla="*/ 2739 w 10000"/>
                <a:gd name="connsiteY506" fmla="*/ 1473 h 10000"/>
                <a:gd name="connsiteX507" fmla="*/ 2708 w 10000"/>
                <a:gd name="connsiteY507" fmla="*/ 1398 h 10000"/>
                <a:gd name="connsiteX508" fmla="*/ 2614 w 10000"/>
                <a:gd name="connsiteY508" fmla="*/ 1436 h 10000"/>
                <a:gd name="connsiteX509" fmla="*/ 2614 w 10000"/>
                <a:gd name="connsiteY509" fmla="*/ 1379 h 10000"/>
                <a:gd name="connsiteX510" fmla="*/ 2541 w 10000"/>
                <a:gd name="connsiteY510" fmla="*/ 1286 h 10000"/>
                <a:gd name="connsiteX511" fmla="*/ 2812 w 10000"/>
                <a:gd name="connsiteY511" fmla="*/ 1060 h 10000"/>
                <a:gd name="connsiteX512" fmla="*/ 2905 w 10000"/>
                <a:gd name="connsiteY512" fmla="*/ 1117 h 10000"/>
                <a:gd name="connsiteX513" fmla="*/ 3040 w 10000"/>
                <a:gd name="connsiteY513" fmla="*/ 1060 h 10000"/>
                <a:gd name="connsiteX514" fmla="*/ 3040 w 10000"/>
                <a:gd name="connsiteY514" fmla="*/ 1117 h 10000"/>
                <a:gd name="connsiteX515" fmla="*/ 3312 w 10000"/>
                <a:gd name="connsiteY515" fmla="*/ 1117 h 10000"/>
                <a:gd name="connsiteX516" fmla="*/ 3312 w 10000"/>
                <a:gd name="connsiteY516" fmla="*/ 1042 h 10000"/>
                <a:gd name="connsiteX517" fmla="*/ 3457 w 10000"/>
                <a:gd name="connsiteY517" fmla="*/ 966 h 10000"/>
                <a:gd name="connsiteX518" fmla="*/ 3499 w 10000"/>
                <a:gd name="connsiteY518" fmla="*/ 873 h 10000"/>
                <a:gd name="connsiteX519" fmla="*/ 3728 w 10000"/>
                <a:gd name="connsiteY519" fmla="*/ 834 h 10000"/>
                <a:gd name="connsiteX520" fmla="*/ 3739 w 10000"/>
                <a:gd name="connsiteY520" fmla="*/ 779 h 10000"/>
                <a:gd name="connsiteX521" fmla="*/ 3770 w 10000"/>
                <a:gd name="connsiteY521" fmla="*/ 779 h 10000"/>
                <a:gd name="connsiteX522" fmla="*/ 3801 w 10000"/>
                <a:gd name="connsiteY522" fmla="*/ 834 h 10000"/>
                <a:gd name="connsiteX523" fmla="*/ 3864 w 10000"/>
                <a:gd name="connsiteY523" fmla="*/ 797 h 10000"/>
                <a:gd name="connsiteX524" fmla="*/ 3926 w 10000"/>
                <a:gd name="connsiteY524" fmla="*/ 834 h 10000"/>
                <a:gd name="connsiteX525" fmla="*/ 4571 w 10000"/>
                <a:gd name="connsiteY525" fmla="*/ 722 h 10000"/>
                <a:gd name="connsiteX526" fmla="*/ 4582 w 10000"/>
                <a:gd name="connsiteY526" fmla="*/ 779 h 10000"/>
                <a:gd name="connsiteX527" fmla="*/ 4707 w 10000"/>
                <a:gd name="connsiteY527" fmla="*/ 779 h 10000"/>
                <a:gd name="connsiteX528" fmla="*/ 4707 w 10000"/>
                <a:gd name="connsiteY528" fmla="*/ 722 h 10000"/>
                <a:gd name="connsiteX529" fmla="*/ 4791 w 10000"/>
                <a:gd name="connsiteY529" fmla="*/ 779 h 10000"/>
                <a:gd name="connsiteX530" fmla="*/ 4895 w 10000"/>
                <a:gd name="connsiteY530" fmla="*/ 741 h 10000"/>
                <a:gd name="connsiteX531" fmla="*/ 4957 w 10000"/>
                <a:gd name="connsiteY531" fmla="*/ 779 h 10000"/>
                <a:gd name="connsiteX532" fmla="*/ 4999 w 10000"/>
                <a:gd name="connsiteY532" fmla="*/ 704 h 10000"/>
                <a:gd name="connsiteX533" fmla="*/ 5082 w 10000"/>
                <a:gd name="connsiteY533" fmla="*/ 684 h 10000"/>
                <a:gd name="connsiteX534" fmla="*/ 5082 w 10000"/>
                <a:gd name="connsiteY534" fmla="*/ 741 h 10000"/>
                <a:gd name="connsiteX535" fmla="*/ 5291 w 10000"/>
                <a:gd name="connsiteY535" fmla="*/ 704 h 10000"/>
                <a:gd name="connsiteX536" fmla="*/ 5478 w 10000"/>
                <a:gd name="connsiteY536" fmla="*/ 779 h 10000"/>
                <a:gd name="connsiteX537" fmla="*/ 5623 w 10000"/>
                <a:gd name="connsiteY537" fmla="*/ 759 h 10000"/>
                <a:gd name="connsiteX538" fmla="*/ 5947 w 10000"/>
                <a:gd name="connsiteY538" fmla="*/ 684 h 10000"/>
                <a:gd name="connsiteX539" fmla="*/ 6144 w 10000"/>
                <a:gd name="connsiteY539" fmla="*/ 609 h 10000"/>
                <a:gd name="connsiteX540" fmla="*/ 6321 w 10000"/>
                <a:gd name="connsiteY540" fmla="*/ 647 h 10000"/>
                <a:gd name="connsiteX541" fmla="*/ 6373 w 10000"/>
                <a:gd name="connsiteY541" fmla="*/ 553 h 10000"/>
                <a:gd name="connsiteX542" fmla="*/ 6467 w 10000"/>
                <a:gd name="connsiteY542" fmla="*/ 572 h 10000"/>
                <a:gd name="connsiteX543" fmla="*/ 6540 w 10000"/>
                <a:gd name="connsiteY543" fmla="*/ 496 h 10000"/>
                <a:gd name="connsiteX544" fmla="*/ 6613 w 10000"/>
                <a:gd name="connsiteY544" fmla="*/ 553 h 10000"/>
                <a:gd name="connsiteX545" fmla="*/ 6904 w 10000"/>
                <a:gd name="connsiteY545" fmla="*/ 572 h 10000"/>
                <a:gd name="connsiteX546" fmla="*/ 7050 w 10000"/>
                <a:gd name="connsiteY546" fmla="*/ 572 h 10000"/>
                <a:gd name="connsiteX547" fmla="*/ 7061 w 10000"/>
                <a:gd name="connsiteY547" fmla="*/ 628 h 10000"/>
                <a:gd name="connsiteX548" fmla="*/ 7258 w 10000"/>
                <a:gd name="connsiteY548" fmla="*/ 590 h 10000"/>
                <a:gd name="connsiteX549" fmla="*/ 7269 w 10000"/>
                <a:gd name="connsiteY549" fmla="*/ 515 h 10000"/>
                <a:gd name="connsiteX550" fmla="*/ 7186 w 10000"/>
                <a:gd name="connsiteY550" fmla="*/ 496 h 10000"/>
                <a:gd name="connsiteX551" fmla="*/ 7227 w 10000"/>
                <a:gd name="connsiteY551" fmla="*/ 403 h 10000"/>
                <a:gd name="connsiteX552" fmla="*/ 7300 w 10000"/>
                <a:gd name="connsiteY552" fmla="*/ 346 h 10000"/>
                <a:gd name="connsiteX553" fmla="*/ 7269 w 10000"/>
                <a:gd name="connsiteY553" fmla="*/ 309 h 10000"/>
                <a:gd name="connsiteX554" fmla="*/ 7206 w 10000"/>
                <a:gd name="connsiteY554" fmla="*/ 346 h 10000"/>
                <a:gd name="connsiteX555" fmla="*/ 7175 w 10000"/>
                <a:gd name="connsiteY555" fmla="*/ 309 h 10000"/>
                <a:gd name="connsiteX556" fmla="*/ 7009 w 10000"/>
                <a:gd name="connsiteY556" fmla="*/ 365 h 10000"/>
                <a:gd name="connsiteX557" fmla="*/ 7009 w 10000"/>
                <a:gd name="connsiteY557" fmla="*/ 309 h 10000"/>
                <a:gd name="connsiteX558" fmla="*/ 6998 w 10000"/>
                <a:gd name="connsiteY558" fmla="*/ 309 h 10000"/>
                <a:gd name="connsiteX559" fmla="*/ 6342 w 10000"/>
                <a:gd name="connsiteY559" fmla="*/ 328 h 10000"/>
                <a:gd name="connsiteX560" fmla="*/ 6331 w 10000"/>
                <a:gd name="connsiteY560" fmla="*/ 271 h 10000"/>
                <a:gd name="connsiteX561" fmla="*/ 6436 w 10000"/>
                <a:gd name="connsiteY561" fmla="*/ 196 h 10000"/>
                <a:gd name="connsiteX562" fmla="*/ 6779 w 10000"/>
                <a:gd name="connsiteY562" fmla="*/ 159 h 10000"/>
                <a:gd name="connsiteX563" fmla="*/ 7279 w 10000"/>
                <a:gd name="connsiteY563" fmla="*/ 120 h 10000"/>
                <a:gd name="connsiteX564" fmla="*/ 7497 w 10000"/>
                <a:gd name="connsiteY564" fmla="*/ 8 h 10000"/>
                <a:gd name="connsiteX565" fmla="*/ 7748 w 10000"/>
                <a:gd name="connsiteY565" fmla="*/ 140 h 10000"/>
                <a:gd name="connsiteX566" fmla="*/ 7810 w 10000"/>
                <a:gd name="connsiteY566" fmla="*/ 46 h 10000"/>
                <a:gd name="connsiteX567" fmla="*/ 7935 w 10000"/>
                <a:gd name="connsiteY567" fmla="*/ 27 h 10000"/>
                <a:gd name="connsiteX568" fmla="*/ 8039 w 10000"/>
                <a:gd name="connsiteY568" fmla="*/ 140 h 10000"/>
                <a:gd name="connsiteX569" fmla="*/ 8061 w 10000"/>
                <a:gd name="connsiteY569" fmla="*/ 102 h 10000"/>
                <a:gd name="connsiteX570" fmla="*/ 8092 w 10000"/>
                <a:gd name="connsiteY570" fmla="*/ 252 h 10000"/>
                <a:gd name="connsiteX571" fmla="*/ 8061 w 10000"/>
                <a:gd name="connsiteY571" fmla="*/ 328 h 10000"/>
                <a:gd name="connsiteX572" fmla="*/ 8061 w 10000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532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1 h 10000"/>
                <a:gd name="connsiteX1" fmla="*/ 8324 w 10201"/>
                <a:gd name="connsiteY1" fmla="*/ 440 h 10000"/>
                <a:gd name="connsiteX2" fmla="*/ 8335 w 10201"/>
                <a:gd name="connsiteY2" fmla="*/ 515 h 10000"/>
                <a:gd name="connsiteX3" fmla="*/ 8303 w 10201"/>
                <a:gd name="connsiteY3" fmla="*/ 590 h 10000"/>
                <a:gd name="connsiteX4" fmla="*/ 8345 w 10201"/>
                <a:gd name="connsiteY4" fmla="*/ 590 h 10000"/>
                <a:gd name="connsiteX5" fmla="*/ 8355 w 10201"/>
                <a:gd name="connsiteY5" fmla="*/ 647 h 10000"/>
                <a:gd name="connsiteX6" fmla="*/ 8303 w 10201"/>
                <a:gd name="connsiteY6" fmla="*/ 704 h 10000"/>
                <a:gd name="connsiteX7" fmla="*/ 8230 w 10201"/>
                <a:gd name="connsiteY7" fmla="*/ 928 h 10000"/>
                <a:gd name="connsiteX8" fmla="*/ 8324 w 10201"/>
                <a:gd name="connsiteY8" fmla="*/ 1003 h 10000"/>
                <a:gd name="connsiteX9" fmla="*/ 8345 w 10201"/>
                <a:gd name="connsiteY9" fmla="*/ 873 h 10000"/>
                <a:gd name="connsiteX10" fmla="*/ 8355 w 10201"/>
                <a:gd name="connsiteY10" fmla="*/ 873 h 10000"/>
                <a:gd name="connsiteX11" fmla="*/ 8355 w 10201"/>
                <a:gd name="connsiteY11" fmla="*/ 891 h 10000"/>
                <a:gd name="connsiteX12" fmla="*/ 8376 w 10201"/>
                <a:gd name="connsiteY12" fmla="*/ 1210 h 10000"/>
                <a:gd name="connsiteX13" fmla="*/ 8355 w 10201"/>
                <a:gd name="connsiteY13" fmla="*/ 1210 h 10000"/>
                <a:gd name="connsiteX14" fmla="*/ 8324 w 10201"/>
                <a:gd name="connsiteY14" fmla="*/ 1229 h 10000"/>
                <a:gd name="connsiteX15" fmla="*/ 8324 w 10201"/>
                <a:gd name="connsiteY15" fmla="*/ 1286 h 10000"/>
                <a:gd name="connsiteX16" fmla="*/ 8084 w 10201"/>
                <a:gd name="connsiteY16" fmla="*/ 1605 h 10000"/>
                <a:gd name="connsiteX17" fmla="*/ 8126 w 10201"/>
                <a:gd name="connsiteY17" fmla="*/ 1605 h 10000"/>
                <a:gd name="connsiteX18" fmla="*/ 8293 w 10201"/>
                <a:gd name="connsiteY18" fmla="*/ 1587 h 10000"/>
                <a:gd name="connsiteX19" fmla="*/ 8293 w 10201"/>
                <a:gd name="connsiteY19" fmla="*/ 1680 h 10000"/>
                <a:gd name="connsiteX20" fmla="*/ 8366 w 10201"/>
                <a:gd name="connsiteY20" fmla="*/ 1774 h 10000"/>
                <a:gd name="connsiteX21" fmla="*/ 8584 w 10201"/>
                <a:gd name="connsiteY21" fmla="*/ 1680 h 10000"/>
                <a:gd name="connsiteX22" fmla="*/ 8636 w 10201"/>
                <a:gd name="connsiteY22" fmla="*/ 1567 h 10000"/>
                <a:gd name="connsiteX23" fmla="*/ 8698 w 10201"/>
                <a:gd name="connsiteY23" fmla="*/ 1587 h 10000"/>
                <a:gd name="connsiteX24" fmla="*/ 8709 w 10201"/>
                <a:gd name="connsiteY24" fmla="*/ 1530 h 10000"/>
                <a:gd name="connsiteX25" fmla="*/ 8855 w 10201"/>
                <a:gd name="connsiteY25" fmla="*/ 1605 h 10000"/>
                <a:gd name="connsiteX26" fmla="*/ 8802 w 10201"/>
                <a:gd name="connsiteY26" fmla="*/ 1980 h 10000"/>
                <a:gd name="connsiteX27" fmla="*/ 8740 w 10201"/>
                <a:gd name="connsiteY27" fmla="*/ 2075 h 10000"/>
                <a:gd name="connsiteX28" fmla="*/ 8740 w 10201"/>
                <a:gd name="connsiteY28" fmla="*/ 2131 h 10000"/>
                <a:gd name="connsiteX29" fmla="*/ 9032 w 10201"/>
                <a:gd name="connsiteY29" fmla="*/ 2206 h 10000"/>
                <a:gd name="connsiteX30" fmla="*/ 9011 w 10201"/>
                <a:gd name="connsiteY30" fmla="*/ 2769 h 10000"/>
                <a:gd name="connsiteX31" fmla="*/ 9011 w 10201"/>
                <a:gd name="connsiteY31" fmla="*/ 2938 h 10000"/>
                <a:gd name="connsiteX32" fmla="*/ 8980 w 10201"/>
                <a:gd name="connsiteY32" fmla="*/ 2957 h 10000"/>
                <a:gd name="connsiteX33" fmla="*/ 8990 w 10201"/>
                <a:gd name="connsiteY33" fmla="*/ 2995 h 10000"/>
                <a:gd name="connsiteX34" fmla="*/ 8970 w 10201"/>
                <a:gd name="connsiteY34" fmla="*/ 3032 h 10000"/>
                <a:gd name="connsiteX35" fmla="*/ 9157 w 10201"/>
                <a:gd name="connsiteY35" fmla="*/ 3014 h 10000"/>
                <a:gd name="connsiteX36" fmla="*/ 9250 w 10201"/>
                <a:gd name="connsiteY36" fmla="*/ 3164 h 10000"/>
                <a:gd name="connsiteX37" fmla="*/ 9386 w 10201"/>
                <a:gd name="connsiteY37" fmla="*/ 3145 h 10000"/>
                <a:gd name="connsiteX38" fmla="*/ 9386 w 10201"/>
                <a:gd name="connsiteY38" fmla="*/ 3164 h 10000"/>
                <a:gd name="connsiteX39" fmla="*/ 9397 w 10201"/>
                <a:gd name="connsiteY39" fmla="*/ 3164 h 10000"/>
                <a:gd name="connsiteX40" fmla="*/ 9407 w 10201"/>
                <a:gd name="connsiteY40" fmla="*/ 3314 h 10000"/>
                <a:gd name="connsiteX41" fmla="*/ 9438 w 10201"/>
                <a:gd name="connsiteY41" fmla="*/ 3296 h 10000"/>
                <a:gd name="connsiteX42" fmla="*/ 9490 w 10201"/>
                <a:gd name="connsiteY42" fmla="*/ 3070 h 10000"/>
                <a:gd name="connsiteX43" fmla="*/ 9542 w 10201"/>
                <a:gd name="connsiteY43" fmla="*/ 3126 h 10000"/>
                <a:gd name="connsiteX44" fmla="*/ 9563 w 10201"/>
                <a:gd name="connsiteY44" fmla="*/ 3052 h 10000"/>
                <a:gd name="connsiteX45" fmla="*/ 9594 w 10201"/>
                <a:gd name="connsiteY45" fmla="*/ 3052 h 10000"/>
                <a:gd name="connsiteX46" fmla="*/ 9625 w 10201"/>
                <a:gd name="connsiteY46" fmla="*/ 3126 h 10000"/>
                <a:gd name="connsiteX47" fmla="*/ 9615 w 10201"/>
                <a:gd name="connsiteY47" fmla="*/ 3239 h 10000"/>
                <a:gd name="connsiteX48" fmla="*/ 9688 w 10201"/>
                <a:gd name="connsiteY48" fmla="*/ 3314 h 10000"/>
                <a:gd name="connsiteX49" fmla="*/ 9688 w 10201"/>
                <a:gd name="connsiteY49" fmla="*/ 3427 h 10000"/>
                <a:gd name="connsiteX50" fmla="*/ 9729 w 10201"/>
                <a:gd name="connsiteY50" fmla="*/ 3483 h 10000"/>
                <a:gd name="connsiteX51" fmla="*/ 9698 w 10201"/>
                <a:gd name="connsiteY51" fmla="*/ 3596 h 10000"/>
                <a:gd name="connsiteX52" fmla="*/ 9709 w 10201"/>
                <a:gd name="connsiteY52" fmla="*/ 3596 h 10000"/>
                <a:gd name="connsiteX53" fmla="*/ 9740 w 10201"/>
                <a:gd name="connsiteY53" fmla="*/ 3577 h 10000"/>
                <a:gd name="connsiteX54" fmla="*/ 9740 w 10201"/>
                <a:gd name="connsiteY54" fmla="*/ 3689 h 10000"/>
                <a:gd name="connsiteX55" fmla="*/ 9709 w 10201"/>
                <a:gd name="connsiteY55" fmla="*/ 3728 h 10000"/>
                <a:gd name="connsiteX56" fmla="*/ 9688 w 10201"/>
                <a:gd name="connsiteY56" fmla="*/ 3689 h 10000"/>
                <a:gd name="connsiteX57" fmla="*/ 9677 w 10201"/>
                <a:gd name="connsiteY57" fmla="*/ 3746 h 10000"/>
                <a:gd name="connsiteX58" fmla="*/ 9646 w 10201"/>
                <a:gd name="connsiteY58" fmla="*/ 3728 h 10000"/>
                <a:gd name="connsiteX59" fmla="*/ 9553 w 10201"/>
                <a:gd name="connsiteY59" fmla="*/ 3953 h 10000"/>
                <a:gd name="connsiteX60" fmla="*/ 9574 w 10201"/>
                <a:gd name="connsiteY60" fmla="*/ 4347 h 10000"/>
                <a:gd name="connsiteX61" fmla="*/ 9438 w 10201"/>
                <a:gd name="connsiteY61" fmla="*/ 4310 h 10000"/>
                <a:gd name="connsiteX62" fmla="*/ 9397 w 10201"/>
                <a:gd name="connsiteY62" fmla="*/ 4385 h 10000"/>
                <a:gd name="connsiteX63" fmla="*/ 9459 w 10201"/>
                <a:gd name="connsiteY63" fmla="*/ 4572 h 10000"/>
                <a:gd name="connsiteX64" fmla="*/ 9522 w 10201"/>
                <a:gd name="connsiteY64" fmla="*/ 4572 h 10000"/>
                <a:gd name="connsiteX65" fmla="*/ 9522 w 10201"/>
                <a:gd name="connsiteY65" fmla="*/ 4591 h 10000"/>
                <a:gd name="connsiteX66" fmla="*/ 9407 w 10201"/>
                <a:gd name="connsiteY66" fmla="*/ 4686 h 10000"/>
                <a:gd name="connsiteX67" fmla="*/ 9397 w 10201"/>
                <a:gd name="connsiteY67" fmla="*/ 4741 h 10000"/>
                <a:gd name="connsiteX68" fmla="*/ 9532 w 10201"/>
                <a:gd name="connsiteY68" fmla="*/ 4910 h 10000"/>
                <a:gd name="connsiteX69" fmla="*/ 9553 w 10201"/>
                <a:gd name="connsiteY69" fmla="*/ 5005 h 10000"/>
                <a:gd name="connsiteX70" fmla="*/ 9688 w 10201"/>
                <a:gd name="connsiteY70" fmla="*/ 5136 h 10000"/>
                <a:gd name="connsiteX71" fmla="*/ 9657 w 10201"/>
                <a:gd name="connsiteY71" fmla="*/ 5494 h 10000"/>
                <a:gd name="connsiteX72" fmla="*/ 9771 w 10201"/>
                <a:gd name="connsiteY72" fmla="*/ 5437 h 10000"/>
                <a:gd name="connsiteX73" fmla="*/ 9771 w 10201"/>
                <a:gd name="connsiteY73" fmla="*/ 5380 h 10000"/>
                <a:gd name="connsiteX74" fmla="*/ 9750 w 10201"/>
                <a:gd name="connsiteY74" fmla="*/ 5324 h 10000"/>
                <a:gd name="connsiteX75" fmla="*/ 9781 w 10201"/>
                <a:gd name="connsiteY75" fmla="*/ 5324 h 10000"/>
                <a:gd name="connsiteX76" fmla="*/ 9865 w 10201"/>
                <a:gd name="connsiteY76" fmla="*/ 5399 h 10000"/>
                <a:gd name="connsiteX77" fmla="*/ 9865 w 10201"/>
                <a:gd name="connsiteY77" fmla="*/ 5474 h 10000"/>
                <a:gd name="connsiteX78" fmla="*/ 10188 w 10201"/>
                <a:gd name="connsiteY78" fmla="*/ 5793 h 10000"/>
                <a:gd name="connsiteX79" fmla="*/ 10177 w 10201"/>
                <a:gd name="connsiteY79" fmla="*/ 6151 h 10000"/>
                <a:gd name="connsiteX80" fmla="*/ 10125 w 10201"/>
                <a:gd name="connsiteY80" fmla="*/ 6056 h 10000"/>
                <a:gd name="connsiteX81" fmla="*/ 9949 w 10201"/>
                <a:gd name="connsiteY81" fmla="*/ 6094 h 10000"/>
                <a:gd name="connsiteX82" fmla="*/ 9563 w 10201"/>
                <a:gd name="connsiteY82" fmla="*/ 6188 h 10000"/>
                <a:gd name="connsiteX83" fmla="*/ 9532 w 10201"/>
                <a:gd name="connsiteY83" fmla="*/ 6526 h 10000"/>
                <a:gd name="connsiteX84" fmla="*/ 9490 w 10201"/>
                <a:gd name="connsiteY84" fmla="*/ 6564 h 10000"/>
                <a:gd name="connsiteX85" fmla="*/ 9490 w 10201"/>
                <a:gd name="connsiteY85" fmla="*/ 6977 h 10000"/>
                <a:gd name="connsiteX86" fmla="*/ 9594 w 10201"/>
                <a:gd name="connsiteY86" fmla="*/ 7014 h 10000"/>
                <a:gd name="connsiteX87" fmla="*/ 9584 w 10201"/>
                <a:gd name="connsiteY87" fmla="*/ 7052 h 10000"/>
                <a:gd name="connsiteX88" fmla="*/ 9438 w 10201"/>
                <a:gd name="connsiteY88" fmla="*/ 7409 h 10000"/>
                <a:gd name="connsiteX89" fmla="*/ 9428 w 10201"/>
                <a:gd name="connsiteY89" fmla="*/ 7672 h 10000"/>
                <a:gd name="connsiteX90" fmla="*/ 9459 w 10201"/>
                <a:gd name="connsiteY90" fmla="*/ 7860 h 10000"/>
                <a:gd name="connsiteX91" fmla="*/ 9407 w 10201"/>
                <a:gd name="connsiteY91" fmla="*/ 7916 h 10000"/>
                <a:gd name="connsiteX92" fmla="*/ 9302 w 10201"/>
                <a:gd name="connsiteY92" fmla="*/ 7728 h 10000"/>
                <a:gd name="connsiteX93" fmla="*/ 9126 w 10201"/>
                <a:gd name="connsiteY93" fmla="*/ 7578 h 10000"/>
                <a:gd name="connsiteX94" fmla="*/ 9126 w 10201"/>
                <a:gd name="connsiteY94" fmla="*/ 7541 h 10000"/>
                <a:gd name="connsiteX95" fmla="*/ 9167 w 10201"/>
                <a:gd name="connsiteY95" fmla="*/ 7541 h 10000"/>
                <a:gd name="connsiteX96" fmla="*/ 9167 w 10201"/>
                <a:gd name="connsiteY96" fmla="*/ 7522 h 10000"/>
                <a:gd name="connsiteX97" fmla="*/ 9146 w 10201"/>
                <a:gd name="connsiteY97" fmla="*/ 7522 h 10000"/>
                <a:gd name="connsiteX98" fmla="*/ 9084 w 10201"/>
                <a:gd name="connsiteY98" fmla="*/ 7541 h 10000"/>
                <a:gd name="connsiteX99" fmla="*/ 9105 w 10201"/>
                <a:gd name="connsiteY99" fmla="*/ 7616 h 10000"/>
                <a:gd name="connsiteX100" fmla="*/ 9063 w 10201"/>
                <a:gd name="connsiteY100" fmla="*/ 7635 h 10000"/>
                <a:gd name="connsiteX101" fmla="*/ 9167 w 10201"/>
                <a:gd name="connsiteY101" fmla="*/ 7916 h 10000"/>
                <a:gd name="connsiteX102" fmla="*/ 9167 w 10201"/>
                <a:gd name="connsiteY102" fmla="*/ 8123 h 10000"/>
                <a:gd name="connsiteX103" fmla="*/ 9105 w 10201"/>
                <a:gd name="connsiteY103" fmla="*/ 8235 h 10000"/>
                <a:gd name="connsiteX104" fmla="*/ 8928 w 10201"/>
                <a:gd name="connsiteY104" fmla="*/ 8217 h 10000"/>
                <a:gd name="connsiteX105" fmla="*/ 8866 w 10201"/>
                <a:gd name="connsiteY105" fmla="*/ 8123 h 10000"/>
                <a:gd name="connsiteX106" fmla="*/ 8802 w 10201"/>
                <a:gd name="connsiteY106" fmla="*/ 8180 h 10000"/>
                <a:gd name="connsiteX107" fmla="*/ 8845 w 10201"/>
                <a:gd name="connsiteY107" fmla="*/ 8573 h 10000"/>
                <a:gd name="connsiteX108" fmla="*/ 8814 w 10201"/>
                <a:gd name="connsiteY108" fmla="*/ 8648 h 10000"/>
                <a:gd name="connsiteX109" fmla="*/ 8615 w 10201"/>
                <a:gd name="connsiteY109" fmla="*/ 8668 h 10000"/>
                <a:gd name="connsiteX110" fmla="*/ 8470 w 10201"/>
                <a:gd name="connsiteY110" fmla="*/ 8235 h 10000"/>
                <a:gd name="connsiteX111" fmla="*/ 8459 w 10201"/>
                <a:gd name="connsiteY111" fmla="*/ 7991 h 10000"/>
                <a:gd name="connsiteX112" fmla="*/ 8418 w 10201"/>
                <a:gd name="connsiteY112" fmla="*/ 7991 h 10000"/>
                <a:gd name="connsiteX113" fmla="*/ 8240 w 10201"/>
                <a:gd name="connsiteY113" fmla="*/ 7991 h 10000"/>
                <a:gd name="connsiteX114" fmla="*/ 8136 w 10201"/>
                <a:gd name="connsiteY114" fmla="*/ 7766 h 10000"/>
                <a:gd name="connsiteX115" fmla="*/ 8042 w 10201"/>
                <a:gd name="connsiteY115" fmla="*/ 7710 h 10000"/>
                <a:gd name="connsiteX116" fmla="*/ 7980 w 10201"/>
                <a:gd name="connsiteY116" fmla="*/ 7785 h 10000"/>
                <a:gd name="connsiteX117" fmla="*/ 7990 w 10201"/>
                <a:gd name="connsiteY117" fmla="*/ 8104 h 10000"/>
                <a:gd name="connsiteX118" fmla="*/ 7949 w 10201"/>
                <a:gd name="connsiteY118" fmla="*/ 8404 h 10000"/>
                <a:gd name="connsiteX119" fmla="*/ 7887 w 10201"/>
                <a:gd name="connsiteY119" fmla="*/ 8424 h 10000"/>
                <a:gd name="connsiteX120" fmla="*/ 7845 w 10201"/>
                <a:gd name="connsiteY120" fmla="*/ 8536 h 10000"/>
                <a:gd name="connsiteX121" fmla="*/ 7835 w 10201"/>
                <a:gd name="connsiteY121" fmla="*/ 8536 h 10000"/>
                <a:gd name="connsiteX122" fmla="*/ 7835 w 10201"/>
                <a:gd name="connsiteY122" fmla="*/ 8479 h 10000"/>
                <a:gd name="connsiteX123" fmla="*/ 7855 w 10201"/>
                <a:gd name="connsiteY123" fmla="*/ 8424 h 10000"/>
                <a:gd name="connsiteX124" fmla="*/ 7678 w 10201"/>
                <a:gd name="connsiteY124" fmla="*/ 8180 h 10000"/>
                <a:gd name="connsiteX125" fmla="*/ 7563 w 10201"/>
                <a:gd name="connsiteY125" fmla="*/ 8085 h 10000"/>
                <a:gd name="connsiteX126" fmla="*/ 7501 w 10201"/>
                <a:gd name="connsiteY126" fmla="*/ 8142 h 10000"/>
                <a:gd name="connsiteX127" fmla="*/ 7470 w 10201"/>
                <a:gd name="connsiteY127" fmla="*/ 8085 h 10000"/>
                <a:gd name="connsiteX128" fmla="*/ 7439 w 10201"/>
                <a:gd name="connsiteY128" fmla="*/ 8217 h 10000"/>
                <a:gd name="connsiteX129" fmla="*/ 7574 w 10201"/>
                <a:gd name="connsiteY129" fmla="*/ 8593 h 10000"/>
                <a:gd name="connsiteX130" fmla="*/ 7418 w 10201"/>
                <a:gd name="connsiteY130" fmla="*/ 8780 h 10000"/>
                <a:gd name="connsiteX131" fmla="*/ 7251 w 10201"/>
                <a:gd name="connsiteY131" fmla="*/ 8705 h 10000"/>
                <a:gd name="connsiteX132" fmla="*/ 7189 w 10201"/>
                <a:gd name="connsiteY132" fmla="*/ 8856 h 10000"/>
                <a:gd name="connsiteX133" fmla="*/ 7115 w 10201"/>
                <a:gd name="connsiteY133" fmla="*/ 8912 h 10000"/>
                <a:gd name="connsiteX134" fmla="*/ 7115 w 10201"/>
                <a:gd name="connsiteY134" fmla="*/ 8837 h 10000"/>
                <a:gd name="connsiteX135" fmla="*/ 6991 w 10201"/>
                <a:gd name="connsiteY135" fmla="*/ 8799 h 10000"/>
                <a:gd name="connsiteX136" fmla="*/ 6907 w 10201"/>
                <a:gd name="connsiteY136" fmla="*/ 8893 h 10000"/>
                <a:gd name="connsiteX137" fmla="*/ 6814 w 10201"/>
                <a:gd name="connsiteY137" fmla="*/ 8912 h 10000"/>
                <a:gd name="connsiteX138" fmla="*/ 6814 w 10201"/>
                <a:gd name="connsiteY138" fmla="*/ 8968 h 10000"/>
                <a:gd name="connsiteX139" fmla="*/ 6751 w 10201"/>
                <a:gd name="connsiteY139" fmla="*/ 8987 h 10000"/>
                <a:gd name="connsiteX140" fmla="*/ 6772 w 10201"/>
                <a:gd name="connsiteY140" fmla="*/ 9024 h 10000"/>
                <a:gd name="connsiteX141" fmla="*/ 6939 w 10201"/>
                <a:gd name="connsiteY141" fmla="*/ 9006 h 10000"/>
                <a:gd name="connsiteX142" fmla="*/ 6939 w 10201"/>
                <a:gd name="connsiteY142" fmla="*/ 8987 h 10000"/>
                <a:gd name="connsiteX143" fmla="*/ 6918 w 10201"/>
                <a:gd name="connsiteY143" fmla="*/ 8949 h 10000"/>
                <a:gd name="connsiteX144" fmla="*/ 6939 w 10201"/>
                <a:gd name="connsiteY144" fmla="*/ 8949 h 10000"/>
                <a:gd name="connsiteX145" fmla="*/ 6991 w 10201"/>
                <a:gd name="connsiteY145" fmla="*/ 8931 h 10000"/>
                <a:gd name="connsiteX146" fmla="*/ 7032 w 10201"/>
                <a:gd name="connsiteY146" fmla="*/ 9062 h 10000"/>
                <a:gd name="connsiteX147" fmla="*/ 7303 w 10201"/>
                <a:gd name="connsiteY147" fmla="*/ 9137 h 10000"/>
                <a:gd name="connsiteX148" fmla="*/ 7303 w 10201"/>
                <a:gd name="connsiteY148" fmla="*/ 9193 h 10000"/>
                <a:gd name="connsiteX149" fmla="*/ 7220 w 10201"/>
                <a:gd name="connsiteY149" fmla="*/ 9588 h 10000"/>
                <a:gd name="connsiteX150" fmla="*/ 7199 w 10201"/>
                <a:gd name="connsiteY150" fmla="*/ 9588 h 10000"/>
                <a:gd name="connsiteX151" fmla="*/ 7179 w 10201"/>
                <a:gd name="connsiteY151" fmla="*/ 9531 h 10000"/>
                <a:gd name="connsiteX152" fmla="*/ 6949 w 10201"/>
                <a:gd name="connsiteY152" fmla="*/ 9494 h 10000"/>
                <a:gd name="connsiteX153" fmla="*/ 6876 w 10201"/>
                <a:gd name="connsiteY153" fmla="*/ 9494 h 10000"/>
                <a:gd name="connsiteX154" fmla="*/ 6793 w 10201"/>
                <a:gd name="connsiteY154" fmla="*/ 9401 h 10000"/>
                <a:gd name="connsiteX155" fmla="*/ 6751 w 10201"/>
                <a:gd name="connsiteY155" fmla="*/ 9438 h 10000"/>
                <a:gd name="connsiteX156" fmla="*/ 6637 w 10201"/>
                <a:gd name="connsiteY156" fmla="*/ 9287 h 10000"/>
                <a:gd name="connsiteX157" fmla="*/ 6627 w 10201"/>
                <a:gd name="connsiteY157" fmla="*/ 9287 h 10000"/>
                <a:gd name="connsiteX158" fmla="*/ 6584 w 10201"/>
                <a:gd name="connsiteY158" fmla="*/ 9287 h 10000"/>
                <a:gd name="connsiteX159" fmla="*/ 6480 w 10201"/>
                <a:gd name="connsiteY159" fmla="*/ 9175 h 10000"/>
                <a:gd name="connsiteX160" fmla="*/ 6449 w 10201"/>
                <a:gd name="connsiteY160" fmla="*/ 9344 h 10000"/>
                <a:gd name="connsiteX161" fmla="*/ 6355 w 10201"/>
                <a:gd name="connsiteY161" fmla="*/ 9513 h 10000"/>
                <a:gd name="connsiteX162" fmla="*/ 6262 w 10201"/>
                <a:gd name="connsiteY162" fmla="*/ 9550 h 10000"/>
                <a:gd name="connsiteX163" fmla="*/ 6262 w 10201"/>
                <a:gd name="connsiteY163" fmla="*/ 9607 h 10000"/>
                <a:gd name="connsiteX164" fmla="*/ 6189 w 10201"/>
                <a:gd name="connsiteY164" fmla="*/ 9738 h 10000"/>
                <a:gd name="connsiteX165" fmla="*/ 6106 w 10201"/>
                <a:gd name="connsiteY165" fmla="*/ 9794 h 10000"/>
                <a:gd name="connsiteX166" fmla="*/ 6001 w 10201"/>
                <a:gd name="connsiteY166" fmla="*/ 9945 h 10000"/>
                <a:gd name="connsiteX167" fmla="*/ 5345 w 10201"/>
                <a:gd name="connsiteY167" fmla="*/ 9794 h 10000"/>
                <a:gd name="connsiteX168" fmla="*/ 5220 w 10201"/>
                <a:gd name="connsiteY168" fmla="*/ 9794 h 10000"/>
                <a:gd name="connsiteX169" fmla="*/ 4992 w 10201"/>
                <a:gd name="connsiteY169" fmla="*/ 9645 h 10000"/>
                <a:gd name="connsiteX170" fmla="*/ 4929 w 10201"/>
                <a:gd name="connsiteY170" fmla="*/ 9513 h 10000"/>
                <a:gd name="connsiteX171" fmla="*/ 4929 w 10201"/>
                <a:gd name="connsiteY171" fmla="*/ 9401 h 10000"/>
                <a:gd name="connsiteX172" fmla="*/ 4866 w 10201"/>
                <a:gd name="connsiteY172" fmla="*/ 9344 h 10000"/>
                <a:gd name="connsiteX173" fmla="*/ 5168 w 10201"/>
                <a:gd name="connsiteY173" fmla="*/ 9212 h 10000"/>
                <a:gd name="connsiteX174" fmla="*/ 5387 w 10201"/>
                <a:gd name="connsiteY174" fmla="*/ 9232 h 10000"/>
                <a:gd name="connsiteX175" fmla="*/ 5741 w 10201"/>
                <a:gd name="connsiteY175" fmla="*/ 9193 h 10000"/>
                <a:gd name="connsiteX176" fmla="*/ 5783 w 10201"/>
                <a:gd name="connsiteY176" fmla="*/ 9100 h 10000"/>
                <a:gd name="connsiteX177" fmla="*/ 5731 w 10201"/>
                <a:gd name="connsiteY177" fmla="*/ 8987 h 10000"/>
                <a:gd name="connsiteX178" fmla="*/ 5533 w 10201"/>
                <a:gd name="connsiteY178" fmla="*/ 8931 h 10000"/>
                <a:gd name="connsiteX179" fmla="*/ 5210 w 10201"/>
                <a:gd name="connsiteY179" fmla="*/ 8743 h 10000"/>
                <a:gd name="connsiteX180" fmla="*/ 4961 w 10201"/>
                <a:gd name="connsiteY180" fmla="*/ 8593 h 10000"/>
                <a:gd name="connsiteX181" fmla="*/ 5085 w 10201"/>
                <a:gd name="connsiteY181" fmla="*/ 8479 h 10000"/>
                <a:gd name="connsiteX182" fmla="*/ 4741 w 10201"/>
                <a:gd name="connsiteY182" fmla="*/ 8273 h 10000"/>
                <a:gd name="connsiteX183" fmla="*/ 4554 w 10201"/>
                <a:gd name="connsiteY183" fmla="*/ 8085 h 10000"/>
                <a:gd name="connsiteX184" fmla="*/ 4356 w 10201"/>
                <a:gd name="connsiteY184" fmla="*/ 8029 h 10000"/>
                <a:gd name="connsiteX185" fmla="*/ 4085 w 10201"/>
                <a:gd name="connsiteY185" fmla="*/ 8011 h 10000"/>
                <a:gd name="connsiteX186" fmla="*/ 3919 w 10201"/>
                <a:gd name="connsiteY186" fmla="*/ 7841 h 10000"/>
                <a:gd name="connsiteX187" fmla="*/ 3741 w 10201"/>
                <a:gd name="connsiteY187" fmla="*/ 7804 h 10000"/>
                <a:gd name="connsiteX188" fmla="*/ 3669 w 10201"/>
                <a:gd name="connsiteY188" fmla="*/ 7596 h 10000"/>
                <a:gd name="connsiteX189" fmla="*/ 3492 w 10201"/>
                <a:gd name="connsiteY189" fmla="*/ 7635 h 10000"/>
                <a:gd name="connsiteX190" fmla="*/ 3440 w 10201"/>
                <a:gd name="connsiteY190" fmla="*/ 7672 h 10000"/>
                <a:gd name="connsiteX191" fmla="*/ 3367 w 10201"/>
                <a:gd name="connsiteY191" fmla="*/ 7672 h 10000"/>
                <a:gd name="connsiteX192" fmla="*/ 3367 w 10201"/>
                <a:gd name="connsiteY192" fmla="*/ 7635 h 10000"/>
                <a:gd name="connsiteX193" fmla="*/ 3398 w 10201"/>
                <a:gd name="connsiteY193" fmla="*/ 7541 h 10000"/>
                <a:gd name="connsiteX194" fmla="*/ 3241 w 10201"/>
                <a:gd name="connsiteY194" fmla="*/ 7503 h 10000"/>
                <a:gd name="connsiteX195" fmla="*/ 3189 w 10201"/>
                <a:gd name="connsiteY195" fmla="*/ 7409 h 10000"/>
                <a:gd name="connsiteX196" fmla="*/ 3085 w 10201"/>
                <a:gd name="connsiteY196" fmla="*/ 7466 h 10000"/>
                <a:gd name="connsiteX197" fmla="*/ 2846 w 10201"/>
                <a:gd name="connsiteY197" fmla="*/ 7447 h 10000"/>
                <a:gd name="connsiteX198" fmla="*/ 2722 w 10201"/>
                <a:gd name="connsiteY198" fmla="*/ 7484 h 10000"/>
                <a:gd name="connsiteX199" fmla="*/ 2669 w 10201"/>
                <a:gd name="connsiteY199" fmla="*/ 7596 h 10000"/>
                <a:gd name="connsiteX200" fmla="*/ 2471 w 10201"/>
                <a:gd name="connsiteY200" fmla="*/ 7635 h 10000"/>
                <a:gd name="connsiteX201" fmla="*/ 2419 w 10201"/>
                <a:gd name="connsiteY201" fmla="*/ 7710 h 10000"/>
                <a:gd name="connsiteX202" fmla="*/ 2137 w 10201"/>
                <a:gd name="connsiteY202" fmla="*/ 7691 h 10000"/>
                <a:gd name="connsiteX203" fmla="*/ 2023 w 10201"/>
                <a:gd name="connsiteY203" fmla="*/ 7559 h 10000"/>
                <a:gd name="connsiteX204" fmla="*/ 1867 w 10201"/>
                <a:gd name="connsiteY204" fmla="*/ 7522 h 10000"/>
                <a:gd name="connsiteX205" fmla="*/ 1919 w 10201"/>
                <a:gd name="connsiteY205" fmla="*/ 7503 h 10000"/>
                <a:gd name="connsiteX206" fmla="*/ 1919 w 10201"/>
                <a:gd name="connsiteY206" fmla="*/ 7484 h 10000"/>
                <a:gd name="connsiteX207" fmla="*/ 1867 w 10201"/>
                <a:gd name="connsiteY207" fmla="*/ 7484 h 10000"/>
                <a:gd name="connsiteX208" fmla="*/ 1753 w 10201"/>
                <a:gd name="connsiteY208" fmla="*/ 7503 h 10000"/>
                <a:gd name="connsiteX209" fmla="*/ 1544 w 10201"/>
                <a:gd name="connsiteY209" fmla="*/ 7427 h 10000"/>
                <a:gd name="connsiteX210" fmla="*/ 1544 w 10201"/>
                <a:gd name="connsiteY210" fmla="*/ 7484 h 10000"/>
                <a:gd name="connsiteX211" fmla="*/ 1492 w 10201"/>
                <a:gd name="connsiteY211" fmla="*/ 7466 h 10000"/>
                <a:gd name="connsiteX212" fmla="*/ 1492 w 10201"/>
                <a:gd name="connsiteY212" fmla="*/ 7409 h 10000"/>
                <a:gd name="connsiteX213" fmla="*/ 1398 w 10201"/>
                <a:gd name="connsiteY213" fmla="*/ 7466 h 10000"/>
                <a:gd name="connsiteX214" fmla="*/ 1378 w 10201"/>
                <a:gd name="connsiteY214" fmla="*/ 7409 h 10000"/>
                <a:gd name="connsiteX215" fmla="*/ 1013 w 10201"/>
                <a:gd name="connsiteY215" fmla="*/ 7427 h 10000"/>
                <a:gd name="connsiteX216" fmla="*/ 836 w 10201"/>
                <a:gd name="connsiteY216" fmla="*/ 7409 h 10000"/>
                <a:gd name="connsiteX217" fmla="*/ 795 w 10201"/>
                <a:gd name="connsiteY217" fmla="*/ 7334 h 10000"/>
                <a:gd name="connsiteX218" fmla="*/ 628 w 10201"/>
                <a:gd name="connsiteY218" fmla="*/ 7352 h 10000"/>
                <a:gd name="connsiteX219" fmla="*/ 597 w 10201"/>
                <a:gd name="connsiteY219" fmla="*/ 7297 h 10000"/>
                <a:gd name="connsiteX220" fmla="*/ 493 w 10201"/>
                <a:gd name="connsiteY220" fmla="*/ 7315 h 10000"/>
                <a:gd name="connsiteX221" fmla="*/ 471 w 10201"/>
                <a:gd name="connsiteY221" fmla="*/ 7240 h 10000"/>
                <a:gd name="connsiteX222" fmla="*/ 378 w 10201"/>
                <a:gd name="connsiteY222" fmla="*/ 7240 h 10000"/>
                <a:gd name="connsiteX223" fmla="*/ 243 w 10201"/>
                <a:gd name="connsiteY223" fmla="*/ 7165 h 10000"/>
                <a:gd name="connsiteX224" fmla="*/ 0 w 10201"/>
                <a:gd name="connsiteY224" fmla="*/ 7048 h 10000"/>
                <a:gd name="connsiteX225" fmla="*/ 357 w 10201"/>
                <a:gd name="connsiteY225" fmla="*/ 7052 h 10000"/>
                <a:gd name="connsiteX226" fmla="*/ 576 w 10201"/>
                <a:gd name="connsiteY226" fmla="*/ 7090 h 10000"/>
                <a:gd name="connsiteX227" fmla="*/ 940 w 10201"/>
                <a:gd name="connsiteY227" fmla="*/ 7165 h 10000"/>
                <a:gd name="connsiteX228" fmla="*/ 950 w 10201"/>
                <a:gd name="connsiteY228" fmla="*/ 7090 h 10000"/>
                <a:gd name="connsiteX229" fmla="*/ 888 w 10201"/>
                <a:gd name="connsiteY229" fmla="*/ 6996 h 10000"/>
                <a:gd name="connsiteX230" fmla="*/ 898 w 10201"/>
                <a:gd name="connsiteY230" fmla="*/ 6996 h 10000"/>
                <a:gd name="connsiteX231" fmla="*/ 898 w 10201"/>
                <a:gd name="connsiteY231" fmla="*/ 6977 h 10000"/>
                <a:gd name="connsiteX232" fmla="*/ 1002 w 10201"/>
                <a:gd name="connsiteY232" fmla="*/ 7014 h 10000"/>
                <a:gd name="connsiteX233" fmla="*/ 1002 w 10201"/>
                <a:gd name="connsiteY233" fmla="*/ 6939 h 10000"/>
                <a:gd name="connsiteX234" fmla="*/ 940 w 10201"/>
                <a:gd name="connsiteY234" fmla="*/ 6921 h 10000"/>
                <a:gd name="connsiteX235" fmla="*/ 940 w 10201"/>
                <a:gd name="connsiteY235" fmla="*/ 6845 h 10000"/>
                <a:gd name="connsiteX236" fmla="*/ 961 w 10201"/>
                <a:gd name="connsiteY236" fmla="*/ 6845 h 10000"/>
                <a:gd name="connsiteX237" fmla="*/ 1013 w 10201"/>
                <a:gd name="connsiteY237" fmla="*/ 6883 h 10000"/>
                <a:gd name="connsiteX238" fmla="*/ 1013 w 10201"/>
                <a:gd name="connsiteY238" fmla="*/ 6845 h 10000"/>
                <a:gd name="connsiteX239" fmla="*/ 1149 w 10201"/>
                <a:gd name="connsiteY239" fmla="*/ 6714 h 10000"/>
                <a:gd name="connsiteX240" fmla="*/ 1305 w 10201"/>
                <a:gd name="connsiteY240" fmla="*/ 6676 h 10000"/>
                <a:gd name="connsiteX241" fmla="*/ 1305 w 10201"/>
                <a:gd name="connsiteY241" fmla="*/ 6658 h 10000"/>
                <a:gd name="connsiteX242" fmla="*/ 1128 w 10201"/>
                <a:gd name="connsiteY242" fmla="*/ 6658 h 10000"/>
                <a:gd name="connsiteX243" fmla="*/ 1128 w 10201"/>
                <a:gd name="connsiteY243" fmla="*/ 6639 h 10000"/>
                <a:gd name="connsiteX244" fmla="*/ 1159 w 10201"/>
                <a:gd name="connsiteY244" fmla="*/ 6583 h 10000"/>
                <a:gd name="connsiteX245" fmla="*/ 1211 w 10201"/>
                <a:gd name="connsiteY245" fmla="*/ 6601 h 10000"/>
                <a:gd name="connsiteX246" fmla="*/ 1243 w 10201"/>
                <a:gd name="connsiteY246" fmla="*/ 6564 h 10000"/>
                <a:gd name="connsiteX247" fmla="*/ 1243 w 10201"/>
                <a:gd name="connsiteY247" fmla="*/ 6546 h 10000"/>
                <a:gd name="connsiteX248" fmla="*/ 1191 w 10201"/>
                <a:gd name="connsiteY248" fmla="*/ 6470 h 10000"/>
                <a:gd name="connsiteX249" fmla="*/ 1222 w 10201"/>
                <a:gd name="connsiteY249" fmla="*/ 6470 h 10000"/>
                <a:gd name="connsiteX250" fmla="*/ 1243 w 10201"/>
                <a:gd name="connsiteY250" fmla="*/ 6489 h 10000"/>
                <a:gd name="connsiteX251" fmla="*/ 1253 w 10201"/>
                <a:gd name="connsiteY251" fmla="*/ 6432 h 10000"/>
                <a:gd name="connsiteX252" fmla="*/ 1201 w 10201"/>
                <a:gd name="connsiteY252" fmla="*/ 6376 h 10000"/>
                <a:gd name="connsiteX253" fmla="*/ 1191 w 10201"/>
                <a:gd name="connsiteY253" fmla="*/ 6414 h 10000"/>
                <a:gd name="connsiteX254" fmla="*/ 1191 w 10201"/>
                <a:gd name="connsiteY254" fmla="*/ 6376 h 10000"/>
                <a:gd name="connsiteX255" fmla="*/ 1180 w 10201"/>
                <a:gd name="connsiteY255" fmla="*/ 6376 h 10000"/>
                <a:gd name="connsiteX256" fmla="*/ 1180 w 10201"/>
                <a:gd name="connsiteY256" fmla="*/ 6357 h 10000"/>
                <a:gd name="connsiteX257" fmla="*/ 1253 w 10201"/>
                <a:gd name="connsiteY257" fmla="*/ 6320 h 10000"/>
                <a:gd name="connsiteX258" fmla="*/ 1253 w 10201"/>
                <a:gd name="connsiteY258" fmla="*/ 6300 h 10000"/>
                <a:gd name="connsiteX259" fmla="*/ 1139 w 10201"/>
                <a:gd name="connsiteY259" fmla="*/ 6226 h 10000"/>
                <a:gd name="connsiteX260" fmla="*/ 1118 w 10201"/>
                <a:gd name="connsiteY260" fmla="*/ 6282 h 10000"/>
                <a:gd name="connsiteX261" fmla="*/ 1045 w 10201"/>
                <a:gd name="connsiteY261" fmla="*/ 6226 h 10000"/>
                <a:gd name="connsiteX262" fmla="*/ 1076 w 10201"/>
                <a:gd name="connsiteY262" fmla="*/ 6188 h 10000"/>
                <a:gd name="connsiteX263" fmla="*/ 1035 w 10201"/>
                <a:gd name="connsiteY263" fmla="*/ 6188 h 10000"/>
                <a:gd name="connsiteX264" fmla="*/ 909 w 10201"/>
                <a:gd name="connsiteY264" fmla="*/ 6245 h 10000"/>
                <a:gd name="connsiteX265" fmla="*/ 909 w 10201"/>
                <a:gd name="connsiteY265" fmla="*/ 6188 h 10000"/>
                <a:gd name="connsiteX266" fmla="*/ 961 w 10201"/>
                <a:gd name="connsiteY266" fmla="*/ 6038 h 10000"/>
                <a:gd name="connsiteX267" fmla="*/ 940 w 10201"/>
                <a:gd name="connsiteY267" fmla="*/ 6000 h 10000"/>
                <a:gd name="connsiteX268" fmla="*/ 961 w 10201"/>
                <a:gd name="connsiteY268" fmla="*/ 6000 h 10000"/>
                <a:gd name="connsiteX269" fmla="*/ 1055 w 10201"/>
                <a:gd name="connsiteY269" fmla="*/ 5962 h 10000"/>
                <a:gd name="connsiteX270" fmla="*/ 1087 w 10201"/>
                <a:gd name="connsiteY270" fmla="*/ 5907 h 10000"/>
                <a:gd name="connsiteX271" fmla="*/ 1066 w 10201"/>
                <a:gd name="connsiteY271" fmla="*/ 5850 h 10000"/>
                <a:gd name="connsiteX272" fmla="*/ 1139 w 10201"/>
                <a:gd name="connsiteY272" fmla="*/ 5831 h 10000"/>
                <a:gd name="connsiteX273" fmla="*/ 1139 w 10201"/>
                <a:gd name="connsiteY273" fmla="*/ 5907 h 10000"/>
                <a:gd name="connsiteX274" fmla="*/ 1263 w 10201"/>
                <a:gd name="connsiteY274" fmla="*/ 5907 h 10000"/>
                <a:gd name="connsiteX275" fmla="*/ 1388 w 10201"/>
                <a:gd name="connsiteY275" fmla="*/ 5681 h 10000"/>
                <a:gd name="connsiteX276" fmla="*/ 1586 w 10201"/>
                <a:gd name="connsiteY276" fmla="*/ 5738 h 10000"/>
                <a:gd name="connsiteX277" fmla="*/ 1586 w 10201"/>
                <a:gd name="connsiteY277" fmla="*/ 5756 h 10000"/>
                <a:gd name="connsiteX278" fmla="*/ 1575 w 10201"/>
                <a:gd name="connsiteY278" fmla="*/ 5812 h 10000"/>
                <a:gd name="connsiteX279" fmla="*/ 1554 w 10201"/>
                <a:gd name="connsiteY279" fmla="*/ 5850 h 10000"/>
                <a:gd name="connsiteX280" fmla="*/ 1440 w 10201"/>
                <a:gd name="connsiteY280" fmla="*/ 5887 h 10000"/>
                <a:gd name="connsiteX281" fmla="*/ 1430 w 10201"/>
                <a:gd name="connsiteY281" fmla="*/ 6038 h 10000"/>
                <a:gd name="connsiteX282" fmla="*/ 1450 w 10201"/>
                <a:gd name="connsiteY282" fmla="*/ 6056 h 10000"/>
                <a:gd name="connsiteX283" fmla="*/ 1680 w 10201"/>
                <a:gd name="connsiteY283" fmla="*/ 6263 h 10000"/>
                <a:gd name="connsiteX284" fmla="*/ 1711 w 10201"/>
                <a:gd name="connsiteY284" fmla="*/ 6263 h 10000"/>
                <a:gd name="connsiteX285" fmla="*/ 1784 w 10201"/>
                <a:gd name="connsiteY285" fmla="*/ 6790 h 10000"/>
                <a:gd name="connsiteX286" fmla="*/ 1982 w 10201"/>
                <a:gd name="connsiteY286" fmla="*/ 6583 h 10000"/>
                <a:gd name="connsiteX287" fmla="*/ 1982 w 10201"/>
                <a:gd name="connsiteY287" fmla="*/ 6526 h 10000"/>
                <a:gd name="connsiteX288" fmla="*/ 1909 w 10201"/>
                <a:gd name="connsiteY288" fmla="*/ 6526 h 10000"/>
                <a:gd name="connsiteX289" fmla="*/ 1878 w 10201"/>
                <a:gd name="connsiteY289" fmla="*/ 6451 h 10000"/>
                <a:gd name="connsiteX290" fmla="*/ 1878 w 10201"/>
                <a:gd name="connsiteY290" fmla="*/ 6414 h 10000"/>
                <a:gd name="connsiteX291" fmla="*/ 1888 w 10201"/>
                <a:gd name="connsiteY291" fmla="*/ 6414 h 10000"/>
                <a:gd name="connsiteX292" fmla="*/ 1888 w 10201"/>
                <a:gd name="connsiteY292" fmla="*/ 6395 h 10000"/>
                <a:gd name="connsiteX293" fmla="*/ 2023 w 10201"/>
                <a:gd name="connsiteY293" fmla="*/ 6320 h 10000"/>
                <a:gd name="connsiteX294" fmla="*/ 2002 w 10201"/>
                <a:gd name="connsiteY294" fmla="*/ 6300 h 10000"/>
                <a:gd name="connsiteX295" fmla="*/ 1867 w 10201"/>
                <a:gd name="connsiteY295" fmla="*/ 6263 h 10000"/>
                <a:gd name="connsiteX296" fmla="*/ 1867 w 10201"/>
                <a:gd name="connsiteY296" fmla="*/ 6207 h 10000"/>
                <a:gd name="connsiteX297" fmla="*/ 1815 w 10201"/>
                <a:gd name="connsiteY297" fmla="*/ 6188 h 10000"/>
                <a:gd name="connsiteX298" fmla="*/ 1815 w 10201"/>
                <a:gd name="connsiteY298" fmla="*/ 6188 h 10000"/>
                <a:gd name="connsiteX299" fmla="*/ 1836 w 10201"/>
                <a:gd name="connsiteY299" fmla="*/ 6131 h 10000"/>
                <a:gd name="connsiteX300" fmla="*/ 1753 w 10201"/>
                <a:gd name="connsiteY300" fmla="*/ 6038 h 10000"/>
                <a:gd name="connsiteX301" fmla="*/ 1534 w 10201"/>
                <a:gd name="connsiteY301" fmla="*/ 5982 h 10000"/>
                <a:gd name="connsiteX302" fmla="*/ 1701 w 10201"/>
                <a:gd name="connsiteY302" fmla="*/ 5962 h 10000"/>
                <a:gd name="connsiteX303" fmla="*/ 1722 w 10201"/>
                <a:gd name="connsiteY303" fmla="*/ 5869 h 10000"/>
                <a:gd name="connsiteX304" fmla="*/ 1659 w 10201"/>
                <a:gd name="connsiteY304" fmla="*/ 5738 h 10000"/>
                <a:gd name="connsiteX305" fmla="*/ 1680 w 10201"/>
                <a:gd name="connsiteY305" fmla="*/ 5738 h 10000"/>
                <a:gd name="connsiteX306" fmla="*/ 2023 w 10201"/>
                <a:gd name="connsiteY306" fmla="*/ 5775 h 10000"/>
                <a:gd name="connsiteX307" fmla="*/ 2117 w 10201"/>
                <a:gd name="connsiteY307" fmla="*/ 5663 h 10000"/>
                <a:gd name="connsiteX308" fmla="*/ 2190 w 10201"/>
                <a:gd name="connsiteY308" fmla="*/ 5643 h 10000"/>
                <a:gd name="connsiteX309" fmla="*/ 2117 w 10201"/>
                <a:gd name="connsiteY309" fmla="*/ 5606 h 10000"/>
                <a:gd name="connsiteX310" fmla="*/ 1815 w 10201"/>
                <a:gd name="connsiteY310" fmla="*/ 5718 h 10000"/>
                <a:gd name="connsiteX311" fmla="*/ 1784 w 10201"/>
                <a:gd name="connsiteY311" fmla="*/ 5663 h 10000"/>
                <a:gd name="connsiteX312" fmla="*/ 1805 w 10201"/>
                <a:gd name="connsiteY312" fmla="*/ 5606 h 10000"/>
                <a:gd name="connsiteX313" fmla="*/ 1774 w 10201"/>
                <a:gd name="connsiteY313" fmla="*/ 5512 h 10000"/>
                <a:gd name="connsiteX314" fmla="*/ 1701 w 10201"/>
                <a:gd name="connsiteY314" fmla="*/ 5531 h 10000"/>
                <a:gd name="connsiteX315" fmla="*/ 1458 w 10201"/>
                <a:gd name="connsiteY315" fmla="*/ 5300 h 10000"/>
                <a:gd name="connsiteX316" fmla="*/ 1742 w 10201"/>
                <a:gd name="connsiteY316" fmla="*/ 5286 h 10000"/>
                <a:gd name="connsiteX317" fmla="*/ 2085 w 10201"/>
                <a:gd name="connsiteY317" fmla="*/ 5286 h 10000"/>
                <a:gd name="connsiteX318" fmla="*/ 2190 w 10201"/>
                <a:gd name="connsiteY318" fmla="*/ 5117 h 10000"/>
                <a:gd name="connsiteX319" fmla="*/ 2190 w 10201"/>
                <a:gd name="connsiteY319" fmla="*/ 5061 h 10000"/>
                <a:gd name="connsiteX320" fmla="*/ 2253 w 10201"/>
                <a:gd name="connsiteY320" fmla="*/ 5042 h 10000"/>
                <a:gd name="connsiteX321" fmla="*/ 2284 w 10201"/>
                <a:gd name="connsiteY321" fmla="*/ 5174 h 10000"/>
                <a:gd name="connsiteX322" fmla="*/ 2722 w 10201"/>
                <a:gd name="connsiteY322" fmla="*/ 5193 h 10000"/>
                <a:gd name="connsiteX323" fmla="*/ 2700 w 10201"/>
                <a:gd name="connsiteY323" fmla="*/ 5286 h 10000"/>
                <a:gd name="connsiteX324" fmla="*/ 2732 w 10201"/>
                <a:gd name="connsiteY324" fmla="*/ 5286 h 10000"/>
                <a:gd name="connsiteX325" fmla="*/ 2784 w 10201"/>
                <a:gd name="connsiteY325" fmla="*/ 5249 h 10000"/>
                <a:gd name="connsiteX326" fmla="*/ 2784 w 10201"/>
                <a:gd name="connsiteY326" fmla="*/ 5268 h 10000"/>
                <a:gd name="connsiteX327" fmla="*/ 2763 w 10201"/>
                <a:gd name="connsiteY327" fmla="*/ 5286 h 10000"/>
                <a:gd name="connsiteX328" fmla="*/ 2826 w 10201"/>
                <a:gd name="connsiteY328" fmla="*/ 5286 h 10000"/>
                <a:gd name="connsiteX329" fmla="*/ 2929 w 10201"/>
                <a:gd name="connsiteY329" fmla="*/ 5286 h 10000"/>
                <a:gd name="connsiteX330" fmla="*/ 2929 w 10201"/>
                <a:gd name="connsiteY330" fmla="*/ 5362 h 10000"/>
                <a:gd name="connsiteX331" fmla="*/ 2950 w 10201"/>
                <a:gd name="connsiteY331" fmla="*/ 5362 h 10000"/>
                <a:gd name="connsiteX332" fmla="*/ 3023 w 10201"/>
                <a:gd name="connsiteY332" fmla="*/ 5286 h 10000"/>
                <a:gd name="connsiteX333" fmla="*/ 3023 w 10201"/>
                <a:gd name="connsiteY333" fmla="*/ 5211 h 10000"/>
                <a:gd name="connsiteX334" fmla="*/ 3085 w 10201"/>
                <a:gd name="connsiteY334" fmla="*/ 5211 h 10000"/>
                <a:gd name="connsiteX335" fmla="*/ 3117 w 10201"/>
                <a:gd name="connsiteY335" fmla="*/ 5268 h 10000"/>
                <a:gd name="connsiteX336" fmla="*/ 3117 w 10201"/>
                <a:gd name="connsiteY336" fmla="*/ 5399 h 10000"/>
                <a:gd name="connsiteX337" fmla="*/ 3231 w 10201"/>
                <a:gd name="connsiteY337" fmla="*/ 5399 h 10000"/>
                <a:gd name="connsiteX338" fmla="*/ 3241 w 10201"/>
                <a:gd name="connsiteY338" fmla="*/ 5305 h 10000"/>
                <a:gd name="connsiteX339" fmla="*/ 3241 w 10201"/>
                <a:gd name="connsiteY339" fmla="*/ 5286 h 10000"/>
                <a:gd name="connsiteX340" fmla="*/ 3241 w 10201"/>
                <a:gd name="connsiteY340" fmla="*/ 5286 h 10000"/>
                <a:gd name="connsiteX341" fmla="*/ 3346 w 10201"/>
                <a:gd name="connsiteY341" fmla="*/ 5305 h 10000"/>
                <a:gd name="connsiteX342" fmla="*/ 3367 w 10201"/>
                <a:gd name="connsiteY342" fmla="*/ 5211 h 10000"/>
                <a:gd name="connsiteX343" fmla="*/ 3471 w 10201"/>
                <a:gd name="connsiteY343" fmla="*/ 5249 h 10000"/>
                <a:gd name="connsiteX344" fmla="*/ 3471 w 10201"/>
                <a:gd name="connsiteY344" fmla="*/ 5193 h 10000"/>
                <a:gd name="connsiteX345" fmla="*/ 3648 w 10201"/>
                <a:gd name="connsiteY345" fmla="*/ 5268 h 10000"/>
                <a:gd name="connsiteX346" fmla="*/ 3648 w 10201"/>
                <a:gd name="connsiteY346" fmla="*/ 5193 h 10000"/>
                <a:gd name="connsiteX347" fmla="*/ 3689 w 10201"/>
                <a:gd name="connsiteY347" fmla="*/ 5193 h 10000"/>
                <a:gd name="connsiteX348" fmla="*/ 3689 w 10201"/>
                <a:gd name="connsiteY348" fmla="*/ 5268 h 10000"/>
                <a:gd name="connsiteX349" fmla="*/ 3710 w 10201"/>
                <a:gd name="connsiteY349" fmla="*/ 5268 h 10000"/>
                <a:gd name="connsiteX350" fmla="*/ 3710 w 10201"/>
                <a:gd name="connsiteY350" fmla="*/ 5249 h 10000"/>
                <a:gd name="connsiteX351" fmla="*/ 3721 w 10201"/>
                <a:gd name="connsiteY351" fmla="*/ 5117 h 10000"/>
                <a:gd name="connsiteX352" fmla="*/ 3731 w 10201"/>
                <a:gd name="connsiteY352" fmla="*/ 5117 h 10000"/>
                <a:gd name="connsiteX353" fmla="*/ 3741 w 10201"/>
                <a:gd name="connsiteY353" fmla="*/ 5193 h 10000"/>
                <a:gd name="connsiteX354" fmla="*/ 3825 w 10201"/>
                <a:gd name="connsiteY354" fmla="*/ 5117 h 10000"/>
                <a:gd name="connsiteX355" fmla="*/ 3825 w 10201"/>
                <a:gd name="connsiteY355" fmla="*/ 5155 h 10000"/>
                <a:gd name="connsiteX356" fmla="*/ 3898 w 10201"/>
                <a:gd name="connsiteY356" fmla="*/ 5117 h 10000"/>
                <a:gd name="connsiteX357" fmla="*/ 3898 w 10201"/>
                <a:gd name="connsiteY357" fmla="*/ 5099 h 10000"/>
                <a:gd name="connsiteX358" fmla="*/ 3877 w 10201"/>
                <a:gd name="connsiteY358" fmla="*/ 5061 h 10000"/>
                <a:gd name="connsiteX359" fmla="*/ 3909 w 10201"/>
                <a:gd name="connsiteY359" fmla="*/ 5061 h 10000"/>
                <a:gd name="connsiteX360" fmla="*/ 3950 w 10201"/>
                <a:gd name="connsiteY360" fmla="*/ 5099 h 10000"/>
                <a:gd name="connsiteX361" fmla="*/ 3950 w 10201"/>
                <a:gd name="connsiteY361" fmla="*/ 5061 h 10000"/>
                <a:gd name="connsiteX362" fmla="*/ 3929 w 10201"/>
                <a:gd name="connsiteY362" fmla="*/ 5005 h 10000"/>
                <a:gd name="connsiteX363" fmla="*/ 4033 w 10201"/>
                <a:gd name="connsiteY363" fmla="*/ 4949 h 10000"/>
                <a:gd name="connsiteX364" fmla="*/ 4033 w 10201"/>
                <a:gd name="connsiteY364" fmla="*/ 4930 h 10000"/>
                <a:gd name="connsiteX365" fmla="*/ 3857 w 10201"/>
                <a:gd name="connsiteY365" fmla="*/ 4910 h 10000"/>
                <a:gd name="connsiteX366" fmla="*/ 3867 w 10201"/>
                <a:gd name="connsiteY366" fmla="*/ 5024 h 10000"/>
                <a:gd name="connsiteX367" fmla="*/ 3857 w 10201"/>
                <a:gd name="connsiteY367" fmla="*/ 5024 h 10000"/>
                <a:gd name="connsiteX368" fmla="*/ 3658 w 10201"/>
                <a:gd name="connsiteY368" fmla="*/ 4910 h 10000"/>
                <a:gd name="connsiteX369" fmla="*/ 3658 w 10201"/>
                <a:gd name="connsiteY369" fmla="*/ 4930 h 10000"/>
                <a:gd name="connsiteX370" fmla="*/ 3669 w 10201"/>
                <a:gd name="connsiteY370" fmla="*/ 4930 h 10000"/>
                <a:gd name="connsiteX371" fmla="*/ 3648 w 10201"/>
                <a:gd name="connsiteY371" fmla="*/ 4949 h 10000"/>
                <a:gd name="connsiteX372" fmla="*/ 3596 w 10201"/>
                <a:gd name="connsiteY372" fmla="*/ 4873 h 10000"/>
                <a:gd name="connsiteX373" fmla="*/ 3585 w 10201"/>
                <a:gd name="connsiteY373" fmla="*/ 4835 h 10000"/>
                <a:gd name="connsiteX374" fmla="*/ 3700 w 10201"/>
                <a:gd name="connsiteY374" fmla="*/ 4817 h 10000"/>
                <a:gd name="connsiteX375" fmla="*/ 3700 w 10201"/>
                <a:gd name="connsiteY375" fmla="*/ 4666 h 10000"/>
                <a:gd name="connsiteX376" fmla="*/ 3679 w 10201"/>
                <a:gd name="connsiteY376" fmla="*/ 4666 h 10000"/>
                <a:gd name="connsiteX377" fmla="*/ 3554 w 10201"/>
                <a:gd name="connsiteY377" fmla="*/ 4798 h 10000"/>
                <a:gd name="connsiteX378" fmla="*/ 3533 w 10201"/>
                <a:gd name="connsiteY378" fmla="*/ 4780 h 10000"/>
                <a:gd name="connsiteX379" fmla="*/ 3533 w 10201"/>
                <a:gd name="connsiteY379" fmla="*/ 4704 h 10000"/>
                <a:gd name="connsiteX380" fmla="*/ 3523 w 10201"/>
                <a:gd name="connsiteY380" fmla="*/ 4648 h 10000"/>
                <a:gd name="connsiteX381" fmla="*/ 3450 w 10201"/>
                <a:gd name="connsiteY381" fmla="*/ 4648 h 10000"/>
                <a:gd name="connsiteX382" fmla="*/ 3440 w 10201"/>
                <a:gd name="connsiteY382" fmla="*/ 4591 h 10000"/>
                <a:gd name="connsiteX383" fmla="*/ 3450 w 10201"/>
                <a:gd name="connsiteY383" fmla="*/ 4591 h 10000"/>
                <a:gd name="connsiteX384" fmla="*/ 3450 w 10201"/>
                <a:gd name="connsiteY384" fmla="*/ 4572 h 10000"/>
                <a:gd name="connsiteX385" fmla="*/ 3627 w 10201"/>
                <a:gd name="connsiteY385" fmla="*/ 4479 h 10000"/>
                <a:gd name="connsiteX386" fmla="*/ 3565 w 10201"/>
                <a:gd name="connsiteY386" fmla="*/ 4479 h 10000"/>
                <a:gd name="connsiteX387" fmla="*/ 3544 w 10201"/>
                <a:gd name="connsiteY387" fmla="*/ 4479 h 10000"/>
                <a:gd name="connsiteX388" fmla="*/ 3533 w 10201"/>
                <a:gd name="connsiteY388" fmla="*/ 4479 h 10000"/>
                <a:gd name="connsiteX389" fmla="*/ 3533 w 10201"/>
                <a:gd name="connsiteY389" fmla="*/ 4460 h 10000"/>
                <a:gd name="connsiteX390" fmla="*/ 3637 w 10201"/>
                <a:gd name="connsiteY390" fmla="*/ 4385 h 10000"/>
                <a:gd name="connsiteX391" fmla="*/ 3637 w 10201"/>
                <a:gd name="connsiteY391" fmla="*/ 4385 h 10000"/>
                <a:gd name="connsiteX392" fmla="*/ 3606 w 10201"/>
                <a:gd name="connsiteY392" fmla="*/ 4385 h 10000"/>
                <a:gd name="connsiteX393" fmla="*/ 3585 w 10201"/>
                <a:gd name="connsiteY393" fmla="*/ 4403 h 10000"/>
                <a:gd name="connsiteX394" fmla="*/ 3575 w 10201"/>
                <a:gd name="connsiteY394" fmla="*/ 4366 h 10000"/>
                <a:gd name="connsiteX395" fmla="*/ 3409 w 10201"/>
                <a:gd name="connsiteY395" fmla="*/ 4310 h 10000"/>
                <a:gd name="connsiteX396" fmla="*/ 3357 w 10201"/>
                <a:gd name="connsiteY396" fmla="*/ 4197 h 10000"/>
                <a:gd name="connsiteX397" fmla="*/ 3315 w 10201"/>
                <a:gd name="connsiteY397" fmla="*/ 4253 h 10000"/>
                <a:gd name="connsiteX398" fmla="*/ 3231 w 10201"/>
                <a:gd name="connsiteY398" fmla="*/ 4216 h 10000"/>
                <a:gd name="connsiteX399" fmla="*/ 3085 w 10201"/>
                <a:gd name="connsiteY399" fmla="*/ 4197 h 10000"/>
                <a:gd name="connsiteX400" fmla="*/ 3033 w 10201"/>
                <a:gd name="connsiteY400" fmla="*/ 4235 h 10000"/>
                <a:gd name="connsiteX401" fmla="*/ 2981 w 10201"/>
                <a:gd name="connsiteY401" fmla="*/ 4178 h 10000"/>
                <a:gd name="connsiteX402" fmla="*/ 2909 w 10201"/>
                <a:gd name="connsiteY402" fmla="*/ 4235 h 10000"/>
                <a:gd name="connsiteX403" fmla="*/ 2878 w 10201"/>
                <a:gd name="connsiteY403" fmla="*/ 4178 h 10000"/>
                <a:gd name="connsiteX404" fmla="*/ 2794 w 10201"/>
                <a:gd name="connsiteY404" fmla="*/ 4328 h 10000"/>
                <a:gd name="connsiteX405" fmla="*/ 2596 w 10201"/>
                <a:gd name="connsiteY405" fmla="*/ 4253 h 10000"/>
                <a:gd name="connsiteX406" fmla="*/ 2596 w 10201"/>
                <a:gd name="connsiteY406" fmla="*/ 4216 h 10000"/>
                <a:gd name="connsiteX407" fmla="*/ 2617 w 10201"/>
                <a:gd name="connsiteY407" fmla="*/ 4178 h 10000"/>
                <a:gd name="connsiteX408" fmla="*/ 2544 w 10201"/>
                <a:gd name="connsiteY408" fmla="*/ 4178 h 10000"/>
                <a:gd name="connsiteX409" fmla="*/ 2346 w 10201"/>
                <a:gd name="connsiteY409" fmla="*/ 4273 h 10000"/>
                <a:gd name="connsiteX410" fmla="*/ 2346 w 10201"/>
                <a:gd name="connsiteY410" fmla="*/ 4253 h 10000"/>
                <a:gd name="connsiteX411" fmla="*/ 2367 w 10201"/>
                <a:gd name="connsiteY411" fmla="*/ 4216 h 10000"/>
                <a:gd name="connsiteX412" fmla="*/ 2253 w 10201"/>
                <a:gd name="connsiteY412" fmla="*/ 4216 h 10000"/>
                <a:gd name="connsiteX413" fmla="*/ 2170 w 10201"/>
                <a:gd name="connsiteY413" fmla="*/ 4141 h 10000"/>
                <a:gd name="connsiteX414" fmla="*/ 2044 w 10201"/>
                <a:gd name="connsiteY414" fmla="*/ 4122 h 10000"/>
                <a:gd name="connsiteX415" fmla="*/ 2065 w 10201"/>
                <a:gd name="connsiteY415" fmla="*/ 4122 h 10000"/>
                <a:gd name="connsiteX416" fmla="*/ 2096 w 10201"/>
                <a:gd name="connsiteY416" fmla="*/ 4084 h 10000"/>
                <a:gd name="connsiteX417" fmla="*/ 2085 w 10201"/>
                <a:gd name="connsiteY417" fmla="*/ 4047 h 10000"/>
                <a:gd name="connsiteX418" fmla="*/ 2002 w 10201"/>
                <a:gd name="connsiteY418" fmla="*/ 3990 h 10000"/>
                <a:gd name="connsiteX419" fmla="*/ 1909 w 10201"/>
                <a:gd name="connsiteY419" fmla="*/ 4028 h 10000"/>
                <a:gd name="connsiteX420" fmla="*/ 1479 w 10201"/>
                <a:gd name="connsiteY420" fmla="*/ 3974 h 10000"/>
                <a:gd name="connsiteX421" fmla="*/ 1680 w 10201"/>
                <a:gd name="connsiteY421" fmla="*/ 3821 h 10000"/>
                <a:gd name="connsiteX422" fmla="*/ 1690 w 10201"/>
                <a:gd name="connsiteY422" fmla="*/ 3803 h 10000"/>
                <a:gd name="connsiteX423" fmla="*/ 1826 w 10201"/>
                <a:gd name="connsiteY423" fmla="*/ 3765 h 10000"/>
                <a:gd name="connsiteX424" fmla="*/ 1826 w 10201"/>
                <a:gd name="connsiteY424" fmla="*/ 3803 h 10000"/>
                <a:gd name="connsiteX425" fmla="*/ 1940 w 10201"/>
                <a:gd name="connsiteY425" fmla="*/ 3878 h 10000"/>
                <a:gd name="connsiteX426" fmla="*/ 1950 w 10201"/>
                <a:gd name="connsiteY426" fmla="*/ 3840 h 10000"/>
                <a:gd name="connsiteX427" fmla="*/ 1961 w 10201"/>
                <a:gd name="connsiteY427" fmla="*/ 3878 h 10000"/>
                <a:gd name="connsiteX428" fmla="*/ 2117 w 10201"/>
                <a:gd name="connsiteY428" fmla="*/ 3746 h 10000"/>
                <a:gd name="connsiteX429" fmla="*/ 2201 w 10201"/>
                <a:gd name="connsiteY429" fmla="*/ 3821 h 10000"/>
                <a:gd name="connsiteX430" fmla="*/ 2378 w 10201"/>
                <a:gd name="connsiteY430" fmla="*/ 3784 h 10000"/>
                <a:gd name="connsiteX431" fmla="*/ 2544 w 10201"/>
                <a:gd name="connsiteY431" fmla="*/ 3803 h 10000"/>
                <a:gd name="connsiteX432" fmla="*/ 2544 w 10201"/>
                <a:gd name="connsiteY432" fmla="*/ 3728 h 10000"/>
                <a:gd name="connsiteX433" fmla="*/ 2658 w 10201"/>
                <a:gd name="connsiteY433" fmla="*/ 3728 h 10000"/>
                <a:gd name="connsiteX434" fmla="*/ 2689 w 10201"/>
                <a:gd name="connsiteY434" fmla="*/ 3671 h 10000"/>
                <a:gd name="connsiteX435" fmla="*/ 2689 w 10201"/>
                <a:gd name="connsiteY435" fmla="*/ 3596 h 10000"/>
                <a:gd name="connsiteX436" fmla="*/ 2658 w 10201"/>
                <a:gd name="connsiteY436" fmla="*/ 3596 h 10000"/>
                <a:gd name="connsiteX437" fmla="*/ 2658 w 10201"/>
                <a:gd name="connsiteY437" fmla="*/ 3559 h 10000"/>
                <a:gd name="connsiteX438" fmla="*/ 2648 w 10201"/>
                <a:gd name="connsiteY438" fmla="*/ 3502 h 10000"/>
                <a:gd name="connsiteX439" fmla="*/ 2044 w 10201"/>
                <a:gd name="connsiteY439" fmla="*/ 3502 h 10000"/>
                <a:gd name="connsiteX440" fmla="*/ 1482 w 10201"/>
                <a:gd name="connsiteY440" fmla="*/ 3483 h 10000"/>
                <a:gd name="connsiteX441" fmla="*/ 1898 w 10201"/>
                <a:gd name="connsiteY441" fmla="*/ 3408 h 10000"/>
                <a:gd name="connsiteX442" fmla="*/ 2149 w 10201"/>
                <a:gd name="connsiteY442" fmla="*/ 3427 h 10000"/>
                <a:gd name="connsiteX443" fmla="*/ 2159 w 10201"/>
                <a:gd name="connsiteY443" fmla="*/ 3314 h 10000"/>
                <a:gd name="connsiteX444" fmla="*/ 2201 w 10201"/>
                <a:gd name="connsiteY444" fmla="*/ 3296 h 10000"/>
                <a:gd name="connsiteX445" fmla="*/ 2232 w 10201"/>
                <a:gd name="connsiteY445" fmla="*/ 3352 h 10000"/>
                <a:gd name="connsiteX446" fmla="*/ 2263 w 10201"/>
                <a:gd name="connsiteY446" fmla="*/ 3276 h 10000"/>
                <a:gd name="connsiteX447" fmla="*/ 2263 w 10201"/>
                <a:gd name="connsiteY447" fmla="*/ 3314 h 10000"/>
                <a:gd name="connsiteX448" fmla="*/ 2242 w 10201"/>
                <a:gd name="connsiteY448" fmla="*/ 3352 h 10000"/>
                <a:gd name="connsiteX449" fmla="*/ 2502 w 10201"/>
                <a:gd name="connsiteY449" fmla="*/ 3296 h 10000"/>
                <a:gd name="connsiteX450" fmla="*/ 2513 w 10201"/>
                <a:gd name="connsiteY450" fmla="*/ 3239 h 10000"/>
                <a:gd name="connsiteX451" fmla="*/ 2502 w 10201"/>
                <a:gd name="connsiteY451" fmla="*/ 3221 h 10000"/>
                <a:gd name="connsiteX452" fmla="*/ 2137 w 10201"/>
                <a:gd name="connsiteY452" fmla="*/ 3239 h 10000"/>
                <a:gd name="connsiteX453" fmla="*/ 2127 w 10201"/>
                <a:gd name="connsiteY453" fmla="*/ 3183 h 10000"/>
                <a:gd name="connsiteX454" fmla="*/ 2137 w 10201"/>
                <a:gd name="connsiteY454" fmla="*/ 3164 h 10000"/>
                <a:gd name="connsiteX455" fmla="*/ 2294 w 10201"/>
                <a:gd name="connsiteY455" fmla="*/ 3126 h 10000"/>
                <a:gd name="connsiteX456" fmla="*/ 2263 w 10201"/>
                <a:gd name="connsiteY456" fmla="*/ 3107 h 10000"/>
                <a:gd name="connsiteX457" fmla="*/ 2294 w 10201"/>
                <a:gd name="connsiteY457" fmla="*/ 3089 h 10000"/>
                <a:gd name="connsiteX458" fmla="*/ 2284 w 10201"/>
                <a:gd name="connsiteY458" fmla="*/ 2995 h 10000"/>
                <a:gd name="connsiteX459" fmla="*/ 2232 w 10201"/>
                <a:gd name="connsiteY459" fmla="*/ 2901 h 10000"/>
                <a:gd name="connsiteX460" fmla="*/ 2253 w 10201"/>
                <a:gd name="connsiteY460" fmla="*/ 2863 h 10000"/>
                <a:gd name="connsiteX461" fmla="*/ 2242 w 10201"/>
                <a:gd name="connsiteY461" fmla="*/ 2788 h 10000"/>
                <a:gd name="connsiteX462" fmla="*/ 2294 w 10201"/>
                <a:gd name="connsiteY462" fmla="*/ 2713 h 10000"/>
                <a:gd name="connsiteX463" fmla="*/ 2294 w 10201"/>
                <a:gd name="connsiteY463" fmla="*/ 2769 h 10000"/>
                <a:gd name="connsiteX464" fmla="*/ 2471 w 10201"/>
                <a:gd name="connsiteY464" fmla="*/ 2807 h 10000"/>
                <a:gd name="connsiteX465" fmla="*/ 2482 w 10201"/>
                <a:gd name="connsiteY465" fmla="*/ 2901 h 10000"/>
                <a:gd name="connsiteX466" fmla="*/ 2627 w 10201"/>
                <a:gd name="connsiteY466" fmla="*/ 2882 h 10000"/>
                <a:gd name="connsiteX467" fmla="*/ 2679 w 10201"/>
                <a:gd name="connsiteY467" fmla="*/ 2713 h 10000"/>
                <a:gd name="connsiteX468" fmla="*/ 2523 w 10201"/>
                <a:gd name="connsiteY468" fmla="*/ 2657 h 10000"/>
                <a:gd name="connsiteX469" fmla="*/ 2523 w 10201"/>
                <a:gd name="connsiteY469" fmla="*/ 2600 h 10000"/>
                <a:gd name="connsiteX470" fmla="*/ 2596 w 10201"/>
                <a:gd name="connsiteY470" fmla="*/ 2582 h 10000"/>
                <a:gd name="connsiteX471" fmla="*/ 2596 w 10201"/>
                <a:gd name="connsiteY471" fmla="*/ 2563 h 10000"/>
                <a:gd name="connsiteX472" fmla="*/ 2461 w 10201"/>
                <a:gd name="connsiteY472" fmla="*/ 2450 h 10000"/>
                <a:gd name="connsiteX473" fmla="*/ 2440 w 10201"/>
                <a:gd name="connsiteY473" fmla="*/ 2525 h 10000"/>
                <a:gd name="connsiteX474" fmla="*/ 2440 w 10201"/>
                <a:gd name="connsiteY474" fmla="*/ 2507 h 10000"/>
                <a:gd name="connsiteX475" fmla="*/ 2315 w 10201"/>
                <a:gd name="connsiteY475" fmla="*/ 2356 h 10000"/>
                <a:gd name="connsiteX476" fmla="*/ 2242 w 10201"/>
                <a:gd name="connsiteY476" fmla="*/ 2375 h 10000"/>
                <a:gd name="connsiteX477" fmla="*/ 2242 w 10201"/>
                <a:gd name="connsiteY477" fmla="*/ 2319 h 10000"/>
                <a:gd name="connsiteX478" fmla="*/ 2222 w 10201"/>
                <a:gd name="connsiteY478" fmla="*/ 2281 h 10000"/>
                <a:gd name="connsiteX479" fmla="*/ 2044 w 10201"/>
                <a:gd name="connsiteY479" fmla="*/ 2244 h 10000"/>
                <a:gd name="connsiteX480" fmla="*/ 2034 w 10201"/>
                <a:gd name="connsiteY480" fmla="*/ 2187 h 10000"/>
                <a:gd name="connsiteX481" fmla="*/ 2044 w 10201"/>
                <a:gd name="connsiteY481" fmla="*/ 2169 h 10000"/>
                <a:gd name="connsiteX482" fmla="*/ 2242 w 10201"/>
                <a:gd name="connsiteY482" fmla="*/ 2169 h 10000"/>
                <a:gd name="connsiteX483" fmla="*/ 2305 w 10201"/>
                <a:gd name="connsiteY483" fmla="*/ 2131 h 10000"/>
                <a:gd name="connsiteX484" fmla="*/ 2450 w 10201"/>
                <a:gd name="connsiteY484" fmla="*/ 2169 h 10000"/>
                <a:gd name="connsiteX485" fmla="*/ 2523 w 10201"/>
                <a:gd name="connsiteY485" fmla="*/ 2075 h 10000"/>
                <a:gd name="connsiteX486" fmla="*/ 2774 w 10201"/>
                <a:gd name="connsiteY486" fmla="*/ 2018 h 10000"/>
                <a:gd name="connsiteX487" fmla="*/ 2961 w 10201"/>
                <a:gd name="connsiteY487" fmla="*/ 2131 h 10000"/>
                <a:gd name="connsiteX488" fmla="*/ 3274 w 10201"/>
                <a:gd name="connsiteY488" fmla="*/ 2055 h 10000"/>
                <a:gd name="connsiteX489" fmla="*/ 3274 w 10201"/>
                <a:gd name="connsiteY489" fmla="*/ 2037 h 10000"/>
                <a:gd name="connsiteX490" fmla="*/ 3263 w 10201"/>
                <a:gd name="connsiteY490" fmla="*/ 2000 h 10000"/>
                <a:gd name="connsiteX491" fmla="*/ 3377 w 10201"/>
                <a:gd name="connsiteY491" fmla="*/ 1962 h 10000"/>
                <a:gd name="connsiteX492" fmla="*/ 3357 w 10201"/>
                <a:gd name="connsiteY492" fmla="*/ 1905 h 10000"/>
                <a:gd name="connsiteX493" fmla="*/ 3419 w 10201"/>
                <a:gd name="connsiteY493" fmla="*/ 1905 h 10000"/>
                <a:gd name="connsiteX494" fmla="*/ 3461 w 10201"/>
                <a:gd name="connsiteY494" fmla="*/ 1924 h 10000"/>
                <a:gd name="connsiteX495" fmla="*/ 3492 w 10201"/>
                <a:gd name="connsiteY495" fmla="*/ 1868 h 10000"/>
                <a:gd name="connsiteX496" fmla="*/ 3492 w 10201"/>
                <a:gd name="connsiteY496" fmla="*/ 1849 h 10000"/>
                <a:gd name="connsiteX497" fmla="*/ 3419 w 10201"/>
                <a:gd name="connsiteY497" fmla="*/ 1736 h 10000"/>
                <a:gd name="connsiteX498" fmla="*/ 3429 w 10201"/>
                <a:gd name="connsiteY498" fmla="*/ 1661 h 10000"/>
                <a:gd name="connsiteX499" fmla="*/ 3274 w 10201"/>
                <a:gd name="connsiteY499" fmla="*/ 1587 h 10000"/>
                <a:gd name="connsiteX500" fmla="*/ 3274 w 10201"/>
                <a:gd name="connsiteY500" fmla="*/ 1511 h 10000"/>
                <a:gd name="connsiteX501" fmla="*/ 3241 w 10201"/>
                <a:gd name="connsiteY501" fmla="*/ 1473 h 10000"/>
                <a:gd name="connsiteX502" fmla="*/ 3210 w 10201"/>
                <a:gd name="connsiteY502" fmla="*/ 1511 h 10000"/>
                <a:gd name="connsiteX503" fmla="*/ 3200 w 10201"/>
                <a:gd name="connsiteY503" fmla="*/ 1436 h 10000"/>
                <a:gd name="connsiteX504" fmla="*/ 3085 w 10201"/>
                <a:gd name="connsiteY504" fmla="*/ 1492 h 10000"/>
                <a:gd name="connsiteX505" fmla="*/ 2971 w 10201"/>
                <a:gd name="connsiteY505" fmla="*/ 1417 h 10000"/>
                <a:gd name="connsiteX506" fmla="*/ 2940 w 10201"/>
                <a:gd name="connsiteY506" fmla="*/ 1473 h 10000"/>
                <a:gd name="connsiteX507" fmla="*/ 2909 w 10201"/>
                <a:gd name="connsiteY507" fmla="*/ 1398 h 10000"/>
                <a:gd name="connsiteX508" fmla="*/ 2815 w 10201"/>
                <a:gd name="connsiteY508" fmla="*/ 1436 h 10000"/>
                <a:gd name="connsiteX509" fmla="*/ 2815 w 10201"/>
                <a:gd name="connsiteY509" fmla="*/ 1379 h 10000"/>
                <a:gd name="connsiteX510" fmla="*/ 2742 w 10201"/>
                <a:gd name="connsiteY510" fmla="*/ 1286 h 10000"/>
                <a:gd name="connsiteX511" fmla="*/ 3013 w 10201"/>
                <a:gd name="connsiteY511" fmla="*/ 1060 h 10000"/>
                <a:gd name="connsiteX512" fmla="*/ 3106 w 10201"/>
                <a:gd name="connsiteY512" fmla="*/ 1117 h 10000"/>
                <a:gd name="connsiteX513" fmla="*/ 3241 w 10201"/>
                <a:gd name="connsiteY513" fmla="*/ 1060 h 10000"/>
                <a:gd name="connsiteX514" fmla="*/ 3241 w 10201"/>
                <a:gd name="connsiteY514" fmla="*/ 1117 h 10000"/>
                <a:gd name="connsiteX515" fmla="*/ 3513 w 10201"/>
                <a:gd name="connsiteY515" fmla="*/ 1117 h 10000"/>
                <a:gd name="connsiteX516" fmla="*/ 3513 w 10201"/>
                <a:gd name="connsiteY516" fmla="*/ 1042 h 10000"/>
                <a:gd name="connsiteX517" fmla="*/ 3658 w 10201"/>
                <a:gd name="connsiteY517" fmla="*/ 966 h 10000"/>
                <a:gd name="connsiteX518" fmla="*/ 3700 w 10201"/>
                <a:gd name="connsiteY518" fmla="*/ 873 h 10000"/>
                <a:gd name="connsiteX519" fmla="*/ 3929 w 10201"/>
                <a:gd name="connsiteY519" fmla="*/ 834 h 10000"/>
                <a:gd name="connsiteX520" fmla="*/ 3940 w 10201"/>
                <a:gd name="connsiteY520" fmla="*/ 779 h 10000"/>
                <a:gd name="connsiteX521" fmla="*/ 3971 w 10201"/>
                <a:gd name="connsiteY521" fmla="*/ 779 h 10000"/>
                <a:gd name="connsiteX522" fmla="*/ 4002 w 10201"/>
                <a:gd name="connsiteY522" fmla="*/ 834 h 10000"/>
                <a:gd name="connsiteX523" fmla="*/ 4065 w 10201"/>
                <a:gd name="connsiteY523" fmla="*/ 797 h 10000"/>
                <a:gd name="connsiteX524" fmla="*/ 4127 w 10201"/>
                <a:gd name="connsiteY524" fmla="*/ 834 h 10000"/>
                <a:gd name="connsiteX525" fmla="*/ 4772 w 10201"/>
                <a:gd name="connsiteY525" fmla="*/ 722 h 10000"/>
                <a:gd name="connsiteX526" fmla="*/ 4783 w 10201"/>
                <a:gd name="connsiteY526" fmla="*/ 779 h 10000"/>
                <a:gd name="connsiteX527" fmla="*/ 4908 w 10201"/>
                <a:gd name="connsiteY527" fmla="*/ 779 h 10000"/>
                <a:gd name="connsiteX528" fmla="*/ 4908 w 10201"/>
                <a:gd name="connsiteY528" fmla="*/ 722 h 10000"/>
                <a:gd name="connsiteX529" fmla="*/ 4992 w 10201"/>
                <a:gd name="connsiteY529" fmla="*/ 779 h 10000"/>
                <a:gd name="connsiteX530" fmla="*/ 5096 w 10201"/>
                <a:gd name="connsiteY530" fmla="*/ 741 h 10000"/>
                <a:gd name="connsiteX531" fmla="*/ 5158 w 10201"/>
                <a:gd name="connsiteY531" fmla="*/ 779 h 10000"/>
                <a:gd name="connsiteX532" fmla="*/ 5200 w 10201"/>
                <a:gd name="connsiteY532" fmla="*/ 704 h 10000"/>
                <a:gd name="connsiteX533" fmla="*/ 5283 w 10201"/>
                <a:gd name="connsiteY533" fmla="*/ 684 h 10000"/>
                <a:gd name="connsiteX534" fmla="*/ 5283 w 10201"/>
                <a:gd name="connsiteY534" fmla="*/ 741 h 10000"/>
                <a:gd name="connsiteX535" fmla="*/ 5492 w 10201"/>
                <a:gd name="connsiteY535" fmla="*/ 704 h 10000"/>
                <a:gd name="connsiteX536" fmla="*/ 5679 w 10201"/>
                <a:gd name="connsiteY536" fmla="*/ 779 h 10000"/>
                <a:gd name="connsiteX537" fmla="*/ 5824 w 10201"/>
                <a:gd name="connsiteY537" fmla="*/ 759 h 10000"/>
                <a:gd name="connsiteX538" fmla="*/ 6148 w 10201"/>
                <a:gd name="connsiteY538" fmla="*/ 684 h 10000"/>
                <a:gd name="connsiteX539" fmla="*/ 6345 w 10201"/>
                <a:gd name="connsiteY539" fmla="*/ 609 h 10000"/>
                <a:gd name="connsiteX540" fmla="*/ 6522 w 10201"/>
                <a:gd name="connsiteY540" fmla="*/ 647 h 10000"/>
                <a:gd name="connsiteX541" fmla="*/ 6574 w 10201"/>
                <a:gd name="connsiteY541" fmla="*/ 553 h 10000"/>
                <a:gd name="connsiteX542" fmla="*/ 6668 w 10201"/>
                <a:gd name="connsiteY542" fmla="*/ 572 h 10000"/>
                <a:gd name="connsiteX543" fmla="*/ 6741 w 10201"/>
                <a:gd name="connsiteY543" fmla="*/ 496 h 10000"/>
                <a:gd name="connsiteX544" fmla="*/ 6814 w 10201"/>
                <a:gd name="connsiteY544" fmla="*/ 553 h 10000"/>
                <a:gd name="connsiteX545" fmla="*/ 7105 w 10201"/>
                <a:gd name="connsiteY545" fmla="*/ 572 h 10000"/>
                <a:gd name="connsiteX546" fmla="*/ 7251 w 10201"/>
                <a:gd name="connsiteY546" fmla="*/ 572 h 10000"/>
                <a:gd name="connsiteX547" fmla="*/ 7262 w 10201"/>
                <a:gd name="connsiteY547" fmla="*/ 628 h 10000"/>
                <a:gd name="connsiteX548" fmla="*/ 7459 w 10201"/>
                <a:gd name="connsiteY548" fmla="*/ 590 h 10000"/>
                <a:gd name="connsiteX549" fmla="*/ 7470 w 10201"/>
                <a:gd name="connsiteY549" fmla="*/ 515 h 10000"/>
                <a:gd name="connsiteX550" fmla="*/ 7387 w 10201"/>
                <a:gd name="connsiteY550" fmla="*/ 496 h 10000"/>
                <a:gd name="connsiteX551" fmla="*/ 7428 w 10201"/>
                <a:gd name="connsiteY551" fmla="*/ 403 h 10000"/>
                <a:gd name="connsiteX552" fmla="*/ 7501 w 10201"/>
                <a:gd name="connsiteY552" fmla="*/ 346 h 10000"/>
                <a:gd name="connsiteX553" fmla="*/ 7470 w 10201"/>
                <a:gd name="connsiteY553" fmla="*/ 309 h 10000"/>
                <a:gd name="connsiteX554" fmla="*/ 7407 w 10201"/>
                <a:gd name="connsiteY554" fmla="*/ 346 h 10000"/>
                <a:gd name="connsiteX555" fmla="*/ 7376 w 10201"/>
                <a:gd name="connsiteY555" fmla="*/ 309 h 10000"/>
                <a:gd name="connsiteX556" fmla="*/ 7210 w 10201"/>
                <a:gd name="connsiteY556" fmla="*/ 365 h 10000"/>
                <a:gd name="connsiteX557" fmla="*/ 7210 w 10201"/>
                <a:gd name="connsiteY557" fmla="*/ 309 h 10000"/>
                <a:gd name="connsiteX558" fmla="*/ 7199 w 10201"/>
                <a:gd name="connsiteY558" fmla="*/ 309 h 10000"/>
                <a:gd name="connsiteX559" fmla="*/ 6543 w 10201"/>
                <a:gd name="connsiteY559" fmla="*/ 328 h 10000"/>
                <a:gd name="connsiteX560" fmla="*/ 6225 w 10201"/>
                <a:gd name="connsiteY560" fmla="*/ 271 h 10000"/>
                <a:gd name="connsiteX561" fmla="*/ 6637 w 10201"/>
                <a:gd name="connsiteY561" fmla="*/ 196 h 10000"/>
                <a:gd name="connsiteX562" fmla="*/ 6980 w 10201"/>
                <a:gd name="connsiteY562" fmla="*/ 159 h 10000"/>
                <a:gd name="connsiteX563" fmla="*/ 7480 w 10201"/>
                <a:gd name="connsiteY563" fmla="*/ 120 h 10000"/>
                <a:gd name="connsiteX564" fmla="*/ 7698 w 10201"/>
                <a:gd name="connsiteY564" fmla="*/ 8 h 10000"/>
                <a:gd name="connsiteX565" fmla="*/ 7949 w 10201"/>
                <a:gd name="connsiteY565" fmla="*/ 140 h 10000"/>
                <a:gd name="connsiteX566" fmla="*/ 8011 w 10201"/>
                <a:gd name="connsiteY566" fmla="*/ 46 h 10000"/>
                <a:gd name="connsiteX567" fmla="*/ 8136 w 10201"/>
                <a:gd name="connsiteY567" fmla="*/ 27 h 10000"/>
                <a:gd name="connsiteX568" fmla="*/ 8240 w 10201"/>
                <a:gd name="connsiteY568" fmla="*/ 140 h 10000"/>
                <a:gd name="connsiteX569" fmla="*/ 8262 w 10201"/>
                <a:gd name="connsiteY569" fmla="*/ 102 h 10000"/>
                <a:gd name="connsiteX570" fmla="*/ 8293 w 10201"/>
                <a:gd name="connsiteY570" fmla="*/ 252 h 10000"/>
                <a:gd name="connsiteX571" fmla="*/ 8262 w 10201"/>
                <a:gd name="connsiteY571" fmla="*/ 328 h 10000"/>
                <a:gd name="connsiteX572" fmla="*/ 8262 w 10201"/>
                <a:gd name="connsiteY572" fmla="*/ 421 h 10000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355 w 10201"/>
                <a:gd name="connsiteY5" fmla="*/ 649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303 w 10201"/>
                <a:gd name="connsiteY6" fmla="*/ 706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3054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15 w 10201"/>
                <a:gd name="connsiteY47" fmla="*/ 3241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729 w 10201"/>
                <a:gd name="connsiteY50" fmla="*/ 3485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77 w 10201"/>
                <a:gd name="connsiteY57" fmla="*/ 3748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97 w 10201"/>
                <a:gd name="connsiteY62" fmla="*/ 4387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9865 w 10201"/>
                <a:gd name="connsiteY77" fmla="*/ 5476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188 w 10201"/>
                <a:gd name="connsiteY78" fmla="*/ 5795 h 10002"/>
                <a:gd name="connsiteX79" fmla="*/ 10177 w 10201"/>
                <a:gd name="connsiteY79" fmla="*/ 6153 h 10002"/>
                <a:gd name="connsiteX80" fmla="*/ 10125 w 10201"/>
                <a:gd name="connsiteY80" fmla="*/ 6058 h 10002"/>
                <a:gd name="connsiteX81" fmla="*/ 9949 w 10201"/>
                <a:gd name="connsiteY81" fmla="*/ 6096 h 10002"/>
                <a:gd name="connsiteX82" fmla="*/ 9563 w 10201"/>
                <a:gd name="connsiteY82" fmla="*/ 6190 h 10002"/>
                <a:gd name="connsiteX83" fmla="*/ 9532 w 10201"/>
                <a:gd name="connsiteY83" fmla="*/ 6528 h 10002"/>
                <a:gd name="connsiteX84" fmla="*/ 9490 w 10201"/>
                <a:gd name="connsiteY84" fmla="*/ 6566 h 10002"/>
                <a:gd name="connsiteX85" fmla="*/ 9490 w 10201"/>
                <a:gd name="connsiteY85" fmla="*/ 6979 h 10002"/>
                <a:gd name="connsiteX86" fmla="*/ 9594 w 10201"/>
                <a:gd name="connsiteY86" fmla="*/ 7016 h 10002"/>
                <a:gd name="connsiteX87" fmla="*/ 9584 w 10201"/>
                <a:gd name="connsiteY87" fmla="*/ 7054 h 10002"/>
                <a:gd name="connsiteX88" fmla="*/ 9438 w 10201"/>
                <a:gd name="connsiteY88" fmla="*/ 7411 h 10002"/>
                <a:gd name="connsiteX89" fmla="*/ 9428 w 10201"/>
                <a:gd name="connsiteY89" fmla="*/ 7674 h 10002"/>
                <a:gd name="connsiteX90" fmla="*/ 9459 w 10201"/>
                <a:gd name="connsiteY90" fmla="*/ 7862 h 10002"/>
                <a:gd name="connsiteX91" fmla="*/ 9407 w 10201"/>
                <a:gd name="connsiteY91" fmla="*/ 7918 h 10002"/>
                <a:gd name="connsiteX92" fmla="*/ 9302 w 10201"/>
                <a:gd name="connsiteY92" fmla="*/ 7730 h 10002"/>
                <a:gd name="connsiteX93" fmla="*/ 9126 w 10201"/>
                <a:gd name="connsiteY93" fmla="*/ 7580 h 10002"/>
                <a:gd name="connsiteX94" fmla="*/ 9126 w 10201"/>
                <a:gd name="connsiteY94" fmla="*/ 7543 h 10002"/>
                <a:gd name="connsiteX95" fmla="*/ 9167 w 10201"/>
                <a:gd name="connsiteY95" fmla="*/ 7543 h 10002"/>
                <a:gd name="connsiteX96" fmla="*/ 9167 w 10201"/>
                <a:gd name="connsiteY96" fmla="*/ 7524 h 10002"/>
                <a:gd name="connsiteX97" fmla="*/ 9146 w 10201"/>
                <a:gd name="connsiteY97" fmla="*/ 7524 h 10002"/>
                <a:gd name="connsiteX98" fmla="*/ 9084 w 10201"/>
                <a:gd name="connsiteY98" fmla="*/ 7543 h 10002"/>
                <a:gd name="connsiteX99" fmla="*/ 9105 w 10201"/>
                <a:gd name="connsiteY99" fmla="*/ 7618 h 10002"/>
                <a:gd name="connsiteX100" fmla="*/ 9063 w 10201"/>
                <a:gd name="connsiteY100" fmla="*/ 7637 h 10002"/>
                <a:gd name="connsiteX101" fmla="*/ 9167 w 10201"/>
                <a:gd name="connsiteY101" fmla="*/ 7918 h 10002"/>
                <a:gd name="connsiteX102" fmla="*/ 9167 w 10201"/>
                <a:gd name="connsiteY102" fmla="*/ 8125 h 10002"/>
                <a:gd name="connsiteX103" fmla="*/ 9105 w 10201"/>
                <a:gd name="connsiteY103" fmla="*/ 8237 h 10002"/>
                <a:gd name="connsiteX104" fmla="*/ 8928 w 10201"/>
                <a:gd name="connsiteY104" fmla="*/ 8219 h 10002"/>
                <a:gd name="connsiteX105" fmla="*/ 8866 w 10201"/>
                <a:gd name="connsiteY105" fmla="*/ 8125 h 10002"/>
                <a:gd name="connsiteX106" fmla="*/ 8802 w 10201"/>
                <a:gd name="connsiteY106" fmla="*/ 8182 h 10002"/>
                <a:gd name="connsiteX107" fmla="*/ 8845 w 10201"/>
                <a:gd name="connsiteY107" fmla="*/ 8575 h 10002"/>
                <a:gd name="connsiteX108" fmla="*/ 8814 w 10201"/>
                <a:gd name="connsiteY108" fmla="*/ 8650 h 10002"/>
                <a:gd name="connsiteX109" fmla="*/ 8615 w 10201"/>
                <a:gd name="connsiteY109" fmla="*/ 8670 h 10002"/>
                <a:gd name="connsiteX110" fmla="*/ 8470 w 10201"/>
                <a:gd name="connsiteY110" fmla="*/ 8237 h 10002"/>
                <a:gd name="connsiteX111" fmla="*/ 8459 w 10201"/>
                <a:gd name="connsiteY111" fmla="*/ 7993 h 10002"/>
                <a:gd name="connsiteX112" fmla="*/ 8418 w 10201"/>
                <a:gd name="connsiteY112" fmla="*/ 7993 h 10002"/>
                <a:gd name="connsiteX113" fmla="*/ 8240 w 10201"/>
                <a:gd name="connsiteY113" fmla="*/ 7993 h 10002"/>
                <a:gd name="connsiteX114" fmla="*/ 8136 w 10201"/>
                <a:gd name="connsiteY114" fmla="*/ 7768 h 10002"/>
                <a:gd name="connsiteX115" fmla="*/ 8042 w 10201"/>
                <a:gd name="connsiteY115" fmla="*/ 7712 h 10002"/>
                <a:gd name="connsiteX116" fmla="*/ 7980 w 10201"/>
                <a:gd name="connsiteY116" fmla="*/ 7787 h 10002"/>
                <a:gd name="connsiteX117" fmla="*/ 7990 w 10201"/>
                <a:gd name="connsiteY117" fmla="*/ 8106 h 10002"/>
                <a:gd name="connsiteX118" fmla="*/ 7949 w 10201"/>
                <a:gd name="connsiteY118" fmla="*/ 8406 h 10002"/>
                <a:gd name="connsiteX119" fmla="*/ 7887 w 10201"/>
                <a:gd name="connsiteY119" fmla="*/ 8426 h 10002"/>
                <a:gd name="connsiteX120" fmla="*/ 7845 w 10201"/>
                <a:gd name="connsiteY120" fmla="*/ 8538 h 10002"/>
                <a:gd name="connsiteX121" fmla="*/ 7835 w 10201"/>
                <a:gd name="connsiteY121" fmla="*/ 8538 h 10002"/>
                <a:gd name="connsiteX122" fmla="*/ 7835 w 10201"/>
                <a:gd name="connsiteY122" fmla="*/ 8481 h 10002"/>
                <a:gd name="connsiteX123" fmla="*/ 7855 w 10201"/>
                <a:gd name="connsiteY123" fmla="*/ 8426 h 10002"/>
                <a:gd name="connsiteX124" fmla="*/ 7678 w 10201"/>
                <a:gd name="connsiteY124" fmla="*/ 8182 h 10002"/>
                <a:gd name="connsiteX125" fmla="*/ 7563 w 10201"/>
                <a:gd name="connsiteY125" fmla="*/ 8087 h 10002"/>
                <a:gd name="connsiteX126" fmla="*/ 7501 w 10201"/>
                <a:gd name="connsiteY126" fmla="*/ 8144 h 10002"/>
                <a:gd name="connsiteX127" fmla="*/ 7470 w 10201"/>
                <a:gd name="connsiteY127" fmla="*/ 8087 h 10002"/>
                <a:gd name="connsiteX128" fmla="*/ 7439 w 10201"/>
                <a:gd name="connsiteY128" fmla="*/ 8219 h 10002"/>
                <a:gd name="connsiteX129" fmla="*/ 7574 w 10201"/>
                <a:gd name="connsiteY129" fmla="*/ 8595 h 10002"/>
                <a:gd name="connsiteX130" fmla="*/ 7418 w 10201"/>
                <a:gd name="connsiteY130" fmla="*/ 8782 h 10002"/>
                <a:gd name="connsiteX131" fmla="*/ 7251 w 10201"/>
                <a:gd name="connsiteY131" fmla="*/ 8707 h 10002"/>
                <a:gd name="connsiteX132" fmla="*/ 7189 w 10201"/>
                <a:gd name="connsiteY132" fmla="*/ 8858 h 10002"/>
                <a:gd name="connsiteX133" fmla="*/ 7115 w 10201"/>
                <a:gd name="connsiteY133" fmla="*/ 8914 h 10002"/>
                <a:gd name="connsiteX134" fmla="*/ 7115 w 10201"/>
                <a:gd name="connsiteY134" fmla="*/ 8839 h 10002"/>
                <a:gd name="connsiteX135" fmla="*/ 6991 w 10201"/>
                <a:gd name="connsiteY135" fmla="*/ 8801 h 10002"/>
                <a:gd name="connsiteX136" fmla="*/ 6907 w 10201"/>
                <a:gd name="connsiteY136" fmla="*/ 8895 h 10002"/>
                <a:gd name="connsiteX137" fmla="*/ 6814 w 10201"/>
                <a:gd name="connsiteY137" fmla="*/ 8914 h 10002"/>
                <a:gd name="connsiteX138" fmla="*/ 6814 w 10201"/>
                <a:gd name="connsiteY138" fmla="*/ 8970 h 10002"/>
                <a:gd name="connsiteX139" fmla="*/ 6751 w 10201"/>
                <a:gd name="connsiteY139" fmla="*/ 8989 h 10002"/>
                <a:gd name="connsiteX140" fmla="*/ 6772 w 10201"/>
                <a:gd name="connsiteY140" fmla="*/ 9026 h 10002"/>
                <a:gd name="connsiteX141" fmla="*/ 6939 w 10201"/>
                <a:gd name="connsiteY141" fmla="*/ 9008 h 10002"/>
                <a:gd name="connsiteX142" fmla="*/ 6939 w 10201"/>
                <a:gd name="connsiteY142" fmla="*/ 8989 h 10002"/>
                <a:gd name="connsiteX143" fmla="*/ 6918 w 10201"/>
                <a:gd name="connsiteY143" fmla="*/ 8951 h 10002"/>
                <a:gd name="connsiteX144" fmla="*/ 6939 w 10201"/>
                <a:gd name="connsiteY144" fmla="*/ 8951 h 10002"/>
                <a:gd name="connsiteX145" fmla="*/ 6991 w 10201"/>
                <a:gd name="connsiteY145" fmla="*/ 8933 h 10002"/>
                <a:gd name="connsiteX146" fmla="*/ 7032 w 10201"/>
                <a:gd name="connsiteY146" fmla="*/ 9064 h 10002"/>
                <a:gd name="connsiteX147" fmla="*/ 7303 w 10201"/>
                <a:gd name="connsiteY147" fmla="*/ 9139 h 10002"/>
                <a:gd name="connsiteX148" fmla="*/ 7303 w 10201"/>
                <a:gd name="connsiteY148" fmla="*/ 9195 h 10002"/>
                <a:gd name="connsiteX149" fmla="*/ 7220 w 10201"/>
                <a:gd name="connsiteY149" fmla="*/ 9590 h 10002"/>
                <a:gd name="connsiteX150" fmla="*/ 7199 w 10201"/>
                <a:gd name="connsiteY150" fmla="*/ 9590 h 10002"/>
                <a:gd name="connsiteX151" fmla="*/ 7179 w 10201"/>
                <a:gd name="connsiteY151" fmla="*/ 9533 h 10002"/>
                <a:gd name="connsiteX152" fmla="*/ 6949 w 10201"/>
                <a:gd name="connsiteY152" fmla="*/ 9496 h 10002"/>
                <a:gd name="connsiteX153" fmla="*/ 6876 w 10201"/>
                <a:gd name="connsiteY153" fmla="*/ 9496 h 10002"/>
                <a:gd name="connsiteX154" fmla="*/ 6793 w 10201"/>
                <a:gd name="connsiteY154" fmla="*/ 9403 h 10002"/>
                <a:gd name="connsiteX155" fmla="*/ 6751 w 10201"/>
                <a:gd name="connsiteY155" fmla="*/ 9440 h 10002"/>
                <a:gd name="connsiteX156" fmla="*/ 6637 w 10201"/>
                <a:gd name="connsiteY156" fmla="*/ 9289 h 10002"/>
                <a:gd name="connsiteX157" fmla="*/ 6627 w 10201"/>
                <a:gd name="connsiteY157" fmla="*/ 9289 h 10002"/>
                <a:gd name="connsiteX158" fmla="*/ 6584 w 10201"/>
                <a:gd name="connsiteY158" fmla="*/ 9289 h 10002"/>
                <a:gd name="connsiteX159" fmla="*/ 6480 w 10201"/>
                <a:gd name="connsiteY159" fmla="*/ 9177 h 10002"/>
                <a:gd name="connsiteX160" fmla="*/ 6449 w 10201"/>
                <a:gd name="connsiteY160" fmla="*/ 9346 h 10002"/>
                <a:gd name="connsiteX161" fmla="*/ 6355 w 10201"/>
                <a:gd name="connsiteY161" fmla="*/ 9515 h 10002"/>
                <a:gd name="connsiteX162" fmla="*/ 6262 w 10201"/>
                <a:gd name="connsiteY162" fmla="*/ 9552 h 10002"/>
                <a:gd name="connsiteX163" fmla="*/ 6262 w 10201"/>
                <a:gd name="connsiteY163" fmla="*/ 9609 h 10002"/>
                <a:gd name="connsiteX164" fmla="*/ 6189 w 10201"/>
                <a:gd name="connsiteY164" fmla="*/ 9740 h 10002"/>
                <a:gd name="connsiteX165" fmla="*/ 6106 w 10201"/>
                <a:gd name="connsiteY165" fmla="*/ 9796 h 10002"/>
                <a:gd name="connsiteX166" fmla="*/ 6001 w 10201"/>
                <a:gd name="connsiteY166" fmla="*/ 9947 h 10002"/>
                <a:gd name="connsiteX167" fmla="*/ 5345 w 10201"/>
                <a:gd name="connsiteY167" fmla="*/ 9796 h 10002"/>
                <a:gd name="connsiteX168" fmla="*/ 5220 w 10201"/>
                <a:gd name="connsiteY168" fmla="*/ 9796 h 10002"/>
                <a:gd name="connsiteX169" fmla="*/ 4992 w 10201"/>
                <a:gd name="connsiteY169" fmla="*/ 9647 h 10002"/>
                <a:gd name="connsiteX170" fmla="*/ 4929 w 10201"/>
                <a:gd name="connsiteY170" fmla="*/ 9515 h 10002"/>
                <a:gd name="connsiteX171" fmla="*/ 4929 w 10201"/>
                <a:gd name="connsiteY171" fmla="*/ 9403 h 10002"/>
                <a:gd name="connsiteX172" fmla="*/ 4866 w 10201"/>
                <a:gd name="connsiteY172" fmla="*/ 9346 h 10002"/>
                <a:gd name="connsiteX173" fmla="*/ 5168 w 10201"/>
                <a:gd name="connsiteY173" fmla="*/ 9214 h 10002"/>
                <a:gd name="connsiteX174" fmla="*/ 5387 w 10201"/>
                <a:gd name="connsiteY174" fmla="*/ 9234 h 10002"/>
                <a:gd name="connsiteX175" fmla="*/ 5741 w 10201"/>
                <a:gd name="connsiteY175" fmla="*/ 9195 h 10002"/>
                <a:gd name="connsiteX176" fmla="*/ 5783 w 10201"/>
                <a:gd name="connsiteY176" fmla="*/ 9102 h 10002"/>
                <a:gd name="connsiteX177" fmla="*/ 5731 w 10201"/>
                <a:gd name="connsiteY177" fmla="*/ 8989 h 10002"/>
                <a:gd name="connsiteX178" fmla="*/ 5533 w 10201"/>
                <a:gd name="connsiteY178" fmla="*/ 8933 h 10002"/>
                <a:gd name="connsiteX179" fmla="*/ 5210 w 10201"/>
                <a:gd name="connsiteY179" fmla="*/ 8745 h 10002"/>
                <a:gd name="connsiteX180" fmla="*/ 4961 w 10201"/>
                <a:gd name="connsiteY180" fmla="*/ 8595 h 10002"/>
                <a:gd name="connsiteX181" fmla="*/ 5085 w 10201"/>
                <a:gd name="connsiteY181" fmla="*/ 8481 h 10002"/>
                <a:gd name="connsiteX182" fmla="*/ 4741 w 10201"/>
                <a:gd name="connsiteY182" fmla="*/ 8275 h 10002"/>
                <a:gd name="connsiteX183" fmla="*/ 4554 w 10201"/>
                <a:gd name="connsiteY183" fmla="*/ 8087 h 10002"/>
                <a:gd name="connsiteX184" fmla="*/ 4356 w 10201"/>
                <a:gd name="connsiteY184" fmla="*/ 8031 h 10002"/>
                <a:gd name="connsiteX185" fmla="*/ 4085 w 10201"/>
                <a:gd name="connsiteY185" fmla="*/ 8013 h 10002"/>
                <a:gd name="connsiteX186" fmla="*/ 3919 w 10201"/>
                <a:gd name="connsiteY186" fmla="*/ 7843 h 10002"/>
                <a:gd name="connsiteX187" fmla="*/ 3741 w 10201"/>
                <a:gd name="connsiteY187" fmla="*/ 7806 h 10002"/>
                <a:gd name="connsiteX188" fmla="*/ 3669 w 10201"/>
                <a:gd name="connsiteY188" fmla="*/ 7598 h 10002"/>
                <a:gd name="connsiteX189" fmla="*/ 3492 w 10201"/>
                <a:gd name="connsiteY189" fmla="*/ 7637 h 10002"/>
                <a:gd name="connsiteX190" fmla="*/ 3440 w 10201"/>
                <a:gd name="connsiteY190" fmla="*/ 7674 h 10002"/>
                <a:gd name="connsiteX191" fmla="*/ 3367 w 10201"/>
                <a:gd name="connsiteY191" fmla="*/ 7674 h 10002"/>
                <a:gd name="connsiteX192" fmla="*/ 3367 w 10201"/>
                <a:gd name="connsiteY192" fmla="*/ 7637 h 10002"/>
                <a:gd name="connsiteX193" fmla="*/ 3398 w 10201"/>
                <a:gd name="connsiteY193" fmla="*/ 7543 h 10002"/>
                <a:gd name="connsiteX194" fmla="*/ 3241 w 10201"/>
                <a:gd name="connsiteY194" fmla="*/ 7505 h 10002"/>
                <a:gd name="connsiteX195" fmla="*/ 3189 w 10201"/>
                <a:gd name="connsiteY195" fmla="*/ 7411 h 10002"/>
                <a:gd name="connsiteX196" fmla="*/ 3085 w 10201"/>
                <a:gd name="connsiteY196" fmla="*/ 7468 h 10002"/>
                <a:gd name="connsiteX197" fmla="*/ 2846 w 10201"/>
                <a:gd name="connsiteY197" fmla="*/ 7449 h 10002"/>
                <a:gd name="connsiteX198" fmla="*/ 2722 w 10201"/>
                <a:gd name="connsiteY198" fmla="*/ 7486 h 10002"/>
                <a:gd name="connsiteX199" fmla="*/ 2669 w 10201"/>
                <a:gd name="connsiteY199" fmla="*/ 7598 h 10002"/>
                <a:gd name="connsiteX200" fmla="*/ 2471 w 10201"/>
                <a:gd name="connsiteY200" fmla="*/ 7637 h 10002"/>
                <a:gd name="connsiteX201" fmla="*/ 2419 w 10201"/>
                <a:gd name="connsiteY201" fmla="*/ 7712 h 10002"/>
                <a:gd name="connsiteX202" fmla="*/ 2137 w 10201"/>
                <a:gd name="connsiteY202" fmla="*/ 7693 h 10002"/>
                <a:gd name="connsiteX203" fmla="*/ 2023 w 10201"/>
                <a:gd name="connsiteY203" fmla="*/ 7561 h 10002"/>
                <a:gd name="connsiteX204" fmla="*/ 1867 w 10201"/>
                <a:gd name="connsiteY204" fmla="*/ 7524 h 10002"/>
                <a:gd name="connsiteX205" fmla="*/ 1919 w 10201"/>
                <a:gd name="connsiteY205" fmla="*/ 7505 h 10002"/>
                <a:gd name="connsiteX206" fmla="*/ 1919 w 10201"/>
                <a:gd name="connsiteY206" fmla="*/ 7486 h 10002"/>
                <a:gd name="connsiteX207" fmla="*/ 1867 w 10201"/>
                <a:gd name="connsiteY207" fmla="*/ 7486 h 10002"/>
                <a:gd name="connsiteX208" fmla="*/ 1753 w 10201"/>
                <a:gd name="connsiteY208" fmla="*/ 7505 h 10002"/>
                <a:gd name="connsiteX209" fmla="*/ 1544 w 10201"/>
                <a:gd name="connsiteY209" fmla="*/ 7429 h 10002"/>
                <a:gd name="connsiteX210" fmla="*/ 1544 w 10201"/>
                <a:gd name="connsiteY210" fmla="*/ 7486 h 10002"/>
                <a:gd name="connsiteX211" fmla="*/ 1492 w 10201"/>
                <a:gd name="connsiteY211" fmla="*/ 7468 h 10002"/>
                <a:gd name="connsiteX212" fmla="*/ 1492 w 10201"/>
                <a:gd name="connsiteY212" fmla="*/ 7411 h 10002"/>
                <a:gd name="connsiteX213" fmla="*/ 1398 w 10201"/>
                <a:gd name="connsiteY213" fmla="*/ 7468 h 10002"/>
                <a:gd name="connsiteX214" fmla="*/ 1378 w 10201"/>
                <a:gd name="connsiteY214" fmla="*/ 7411 h 10002"/>
                <a:gd name="connsiteX215" fmla="*/ 1013 w 10201"/>
                <a:gd name="connsiteY215" fmla="*/ 7429 h 10002"/>
                <a:gd name="connsiteX216" fmla="*/ 836 w 10201"/>
                <a:gd name="connsiteY216" fmla="*/ 7411 h 10002"/>
                <a:gd name="connsiteX217" fmla="*/ 795 w 10201"/>
                <a:gd name="connsiteY217" fmla="*/ 7336 h 10002"/>
                <a:gd name="connsiteX218" fmla="*/ 628 w 10201"/>
                <a:gd name="connsiteY218" fmla="*/ 7354 h 10002"/>
                <a:gd name="connsiteX219" fmla="*/ 597 w 10201"/>
                <a:gd name="connsiteY219" fmla="*/ 7299 h 10002"/>
                <a:gd name="connsiteX220" fmla="*/ 493 w 10201"/>
                <a:gd name="connsiteY220" fmla="*/ 7317 h 10002"/>
                <a:gd name="connsiteX221" fmla="*/ 471 w 10201"/>
                <a:gd name="connsiteY221" fmla="*/ 7242 h 10002"/>
                <a:gd name="connsiteX222" fmla="*/ 378 w 10201"/>
                <a:gd name="connsiteY222" fmla="*/ 7242 h 10002"/>
                <a:gd name="connsiteX223" fmla="*/ 243 w 10201"/>
                <a:gd name="connsiteY223" fmla="*/ 7167 h 10002"/>
                <a:gd name="connsiteX224" fmla="*/ 0 w 10201"/>
                <a:gd name="connsiteY224" fmla="*/ 7050 h 10002"/>
                <a:gd name="connsiteX225" fmla="*/ 357 w 10201"/>
                <a:gd name="connsiteY225" fmla="*/ 7054 h 10002"/>
                <a:gd name="connsiteX226" fmla="*/ 576 w 10201"/>
                <a:gd name="connsiteY226" fmla="*/ 7092 h 10002"/>
                <a:gd name="connsiteX227" fmla="*/ 940 w 10201"/>
                <a:gd name="connsiteY227" fmla="*/ 7167 h 10002"/>
                <a:gd name="connsiteX228" fmla="*/ 950 w 10201"/>
                <a:gd name="connsiteY228" fmla="*/ 7092 h 10002"/>
                <a:gd name="connsiteX229" fmla="*/ 888 w 10201"/>
                <a:gd name="connsiteY229" fmla="*/ 6998 h 10002"/>
                <a:gd name="connsiteX230" fmla="*/ 898 w 10201"/>
                <a:gd name="connsiteY230" fmla="*/ 6998 h 10002"/>
                <a:gd name="connsiteX231" fmla="*/ 898 w 10201"/>
                <a:gd name="connsiteY231" fmla="*/ 6979 h 10002"/>
                <a:gd name="connsiteX232" fmla="*/ 1002 w 10201"/>
                <a:gd name="connsiteY232" fmla="*/ 7016 h 10002"/>
                <a:gd name="connsiteX233" fmla="*/ 1002 w 10201"/>
                <a:gd name="connsiteY233" fmla="*/ 6941 h 10002"/>
                <a:gd name="connsiteX234" fmla="*/ 940 w 10201"/>
                <a:gd name="connsiteY234" fmla="*/ 6923 h 10002"/>
                <a:gd name="connsiteX235" fmla="*/ 940 w 10201"/>
                <a:gd name="connsiteY235" fmla="*/ 6847 h 10002"/>
                <a:gd name="connsiteX236" fmla="*/ 961 w 10201"/>
                <a:gd name="connsiteY236" fmla="*/ 6847 h 10002"/>
                <a:gd name="connsiteX237" fmla="*/ 1013 w 10201"/>
                <a:gd name="connsiteY237" fmla="*/ 6885 h 10002"/>
                <a:gd name="connsiteX238" fmla="*/ 1013 w 10201"/>
                <a:gd name="connsiteY238" fmla="*/ 6847 h 10002"/>
                <a:gd name="connsiteX239" fmla="*/ 1149 w 10201"/>
                <a:gd name="connsiteY239" fmla="*/ 6716 h 10002"/>
                <a:gd name="connsiteX240" fmla="*/ 1305 w 10201"/>
                <a:gd name="connsiteY240" fmla="*/ 6678 h 10002"/>
                <a:gd name="connsiteX241" fmla="*/ 1305 w 10201"/>
                <a:gd name="connsiteY241" fmla="*/ 6660 h 10002"/>
                <a:gd name="connsiteX242" fmla="*/ 1128 w 10201"/>
                <a:gd name="connsiteY242" fmla="*/ 6660 h 10002"/>
                <a:gd name="connsiteX243" fmla="*/ 1128 w 10201"/>
                <a:gd name="connsiteY243" fmla="*/ 6641 h 10002"/>
                <a:gd name="connsiteX244" fmla="*/ 1159 w 10201"/>
                <a:gd name="connsiteY244" fmla="*/ 6585 h 10002"/>
                <a:gd name="connsiteX245" fmla="*/ 1211 w 10201"/>
                <a:gd name="connsiteY245" fmla="*/ 6603 h 10002"/>
                <a:gd name="connsiteX246" fmla="*/ 1243 w 10201"/>
                <a:gd name="connsiteY246" fmla="*/ 6566 h 10002"/>
                <a:gd name="connsiteX247" fmla="*/ 1243 w 10201"/>
                <a:gd name="connsiteY247" fmla="*/ 6548 h 10002"/>
                <a:gd name="connsiteX248" fmla="*/ 1191 w 10201"/>
                <a:gd name="connsiteY248" fmla="*/ 6472 h 10002"/>
                <a:gd name="connsiteX249" fmla="*/ 1222 w 10201"/>
                <a:gd name="connsiteY249" fmla="*/ 6472 h 10002"/>
                <a:gd name="connsiteX250" fmla="*/ 1243 w 10201"/>
                <a:gd name="connsiteY250" fmla="*/ 6491 h 10002"/>
                <a:gd name="connsiteX251" fmla="*/ 1253 w 10201"/>
                <a:gd name="connsiteY251" fmla="*/ 6434 h 10002"/>
                <a:gd name="connsiteX252" fmla="*/ 1201 w 10201"/>
                <a:gd name="connsiteY252" fmla="*/ 6378 h 10002"/>
                <a:gd name="connsiteX253" fmla="*/ 1191 w 10201"/>
                <a:gd name="connsiteY253" fmla="*/ 6416 h 10002"/>
                <a:gd name="connsiteX254" fmla="*/ 1191 w 10201"/>
                <a:gd name="connsiteY254" fmla="*/ 6378 h 10002"/>
                <a:gd name="connsiteX255" fmla="*/ 1180 w 10201"/>
                <a:gd name="connsiteY255" fmla="*/ 6378 h 10002"/>
                <a:gd name="connsiteX256" fmla="*/ 1180 w 10201"/>
                <a:gd name="connsiteY256" fmla="*/ 6359 h 10002"/>
                <a:gd name="connsiteX257" fmla="*/ 1253 w 10201"/>
                <a:gd name="connsiteY257" fmla="*/ 6322 h 10002"/>
                <a:gd name="connsiteX258" fmla="*/ 1253 w 10201"/>
                <a:gd name="connsiteY258" fmla="*/ 6302 h 10002"/>
                <a:gd name="connsiteX259" fmla="*/ 1139 w 10201"/>
                <a:gd name="connsiteY259" fmla="*/ 6228 h 10002"/>
                <a:gd name="connsiteX260" fmla="*/ 1118 w 10201"/>
                <a:gd name="connsiteY260" fmla="*/ 6284 h 10002"/>
                <a:gd name="connsiteX261" fmla="*/ 1045 w 10201"/>
                <a:gd name="connsiteY261" fmla="*/ 6228 h 10002"/>
                <a:gd name="connsiteX262" fmla="*/ 1076 w 10201"/>
                <a:gd name="connsiteY262" fmla="*/ 6190 h 10002"/>
                <a:gd name="connsiteX263" fmla="*/ 1035 w 10201"/>
                <a:gd name="connsiteY263" fmla="*/ 6190 h 10002"/>
                <a:gd name="connsiteX264" fmla="*/ 909 w 10201"/>
                <a:gd name="connsiteY264" fmla="*/ 6247 h 10002"/>
                <a:gd name="connsiteX265" fmla="*/ 909 w 10201"/>
                <a:gd name="connsiteY265" fmla="*/ 6190 h 10002"/>
                <a:gd name="connsiteX266" fmla="*/ 961 w 10201"/>
                <a:gd name="connsiteY266" fmla="*/ 6040 h 10002"/>
                <a:gd name="connsiteX267" fmla="*/ 940 w 10201"/>
                <a:gd name="connsiteY267" fmla="*/ 6002 h 10002"/>
                <a:gd name="connsiteX268" fmla="*/ 961 w 10201"/>
                <a:gd name="connsiteY268" fmla="*/ 6002 h 10002"/>
                <a:gd name="connsiteX269" fmla="*/ 1055 w 10201"/>
                <a:gd name="connsiteY269" fmla="*/ 5964 h 10002"/>
                <a:gd name="connsiteX270" fmla="*/ 1087 w 10201"/>
                <a:gd name="connsiteY270" fmla="*/ 5909 h 10002"/>
                <a:gd name="connsiteX271" fmla="*/ 1066 w 10201"/>
                <a:gd name="connsiteY271" fmla="*/ 5852 h 10002"/>
                <a:gd name="connsiteX272" fmla="*/ 1139 w 10201"/>
                <a:gd name="connsiteY272" fmla="*/ 5833 h 10002"/>
                <a:gd name="connsiteX273" fmla="*/ 1139 w 10201"/>
                <a:gd name="connsiteY273" fmla="*/ 5909 h 10002"/>
                <a:gd name="connsiteX274" fmla="*/ 1263 w 10201"/>
                <a:gd name="connsiteY274" fmla="*/ 5909 h 10002"/>
                <a:gd name="connsiteX275" fmla="*/ 1388 w 10201"/>
                <a:gd name="connsiteY275" fmla="*/ 5683 h 10002"/>
                <a:gd name="connsiteX276" fmla="*/ 1586 w 10201"/>
                <a:gd name="connsiteY276" fmla="*/ 5740 h 10002"/>
                <a:gd name="connsiteX277" fmla="*/ 1586 w 10201"/>
                <a:gd name="connsiteY277" fmla="*/ 5758 h 10002"/>
                <a:gd name="connsiteX278" fmla="*/ 1575 w 10201"/>
                <a:gd name="connsiteY278" fmla="*/ 5814 h 10002"/>
                <a:gd name="connsiteX279" fmla="*/ 1554 w 10201"/>
                <a:gd name="connsiteY279" fmla="*/ 5852 h 10002"/>
                <a:gd name="connsiteX280" fmla="*/ 1440 w 10201"/>
                <a:gd name="connsiteY280" fmla="*/ 5889 h 10002"/>
                <a:gd name="connsiteX281" fmla="*/ 1430 w 10201"/>
                <a:gd name="connsiteY281" fmla="*/ 6040 h 10002"/>
                <a:gd name="connsiteX282" fmla="*/ 1450 w 10201"/>
                <a:gd name="connsiteY282" fmla="*/ 6058 h 10002"/>
                <a:gd name="connsiteX283" fmla="*/ 1680 w 10201"/>
                <a:gd name="connsiteY283" fmla="*/ 6265 h 10002"/>
                <a:gd name="connsiteX284" fmla="*/ 1711 w 10201"/>
                <a:gd name="connsiteY284" fmla="*/ 6265 h 10002"/>
                <a:gd name="connsiteX285" fmla="*/ 1784 w 10201"/>
                <a:gd name="connsiteY285" fmla="*/ 6792 h 10002"/>
                <a:gd name="connsiteX286" fmla="*/ 1982 w 10201"/>
                <a:gd name="connsiteY286" fmla="*/ 6585 h 10002"/>
                <a:gd name="connsiteX287" fmla="*/ 1982 w 10201"/>
                <a:gd name="connsiteY287" fmla="*/ 6528 h 10002"/>
                <a:gd name="connsiteX288" fmla="*/ 1909 w 10201"/>
                <a:gd name="connsiteY288" fmla="*/ 6528 h 10002"/>
                <a:gd name="connsiteX289" fmla="*/ 1878 w 10201"/>
                <a:gd name="connsiteY289" fmla="*/ 6453 h 10002"/>
                <a:gd name="connsiteX290" fmla="*/ 1878 w 10201"/>
                <a:gd name="connsiteY290" fmla="*/ 6416 h 10002"/>
                <a:gd name="connsiteX291" fmla="*/ 1888 w 10201"/>
                <a:gd name="connsiteY291" fmla="*/ 6416 h 10002"/>
                <a:gd name="connsiteX292" fmla="*/ 1888 w 10201"/>
                <a:gd name="connsiteY292" fmla="*/ 6397 h 10002"/>
                <a:gd name="connsiteX293" fmla="*/ 2023 w 10201"/>
                <a:gd name="connsiteY293" fmla="*/ 6322 h 10002"/>
                <a:gd name="connsiteX294" fmla="*/ 2002 w 10201"/>
                <a:gd name="connsiteY294" fmla="*/ 6302 h 10002"/>
                <a:gd name="connsiteX295" fmla="*/ 1867 w 10201"/>
                <a:gd name="connsiteY295" fmla="*/ 6265 h 10002"/>
                <a:gd name="connsiteX296" fmla="*/ 1867 w 10201"/>
                <a:gd name="connsiteY296" fmla="*/ 6209 h 10002"/>
                <a:gd name="connsiteX297" fmla="*/ 1815 w 10201"/>
                <a:gd name="connsiteY297" fmla="*/ 6190 h 10002"/>
                <a:gd name="connsiteX298" fmla="*/ 1815 w 10201"/>
                <a:gd name="connsiteY298" fmla="*/ 6190 h 10002"/>
                <a:gd name="connsiteX299" fmla="*/ 1836 w 10201"/>
                <a:gd name="connsiteY299" fmla="*/ 6133 h 10002"/>
                <a:gd name="connsiteX300" fmla="*/ 1753 w 10201"/>
                <a:gd name="connsiteY300" fmla="*/ 6040 h 10002"/>
                <a:gd name="connsiteX301" fmla="*/ 1534 w 10201"/>
                <a:gd name="connsiteY301" fmla="*/ 5984 h 10002"/>
                <a:gd name="connsiteX302" fmla="*/ 1701 w 10201"/>
                <a:gd name="connsiteY302" fmla="*/ 5964 h 10002"/>
                <a:gd name="connsiteX303" fmla="*/ 1722 w 10201"/>
                <a:gd name="connsiteY303" fmla="*/ 5871 h 10002"/>
                <a:gd name="connsiteX304" fmla="*/ 1659 w 10201"/>
                <a:gd name="connsiteY304" fmla="*/ 5740 h 10002"/>
                <a:gd name="connsiteX305" fmla="*/ 1680 w 10201"/>
                <a:gd name="connsiteY305" fmla="*/ 5740 h 10002"/>
                <a:gd name="connsiteX306" fmla="*/ 2023 w 10201"/>
                <a:gd name="connsiteY306" fmla="*/ 5777 h 10002"/>
                <a:gd name="connsiteX307" fmla="*/ 2117 w 10201"/>
                <a:gd name="connsiteY307" fmla="*/ 5665 h 10002"/>
                <a:gd name="connsiteX308" fmla="*/ 2190 w 10201"/>
                <a:gd name="connsiteY308" fmla="*/ 5645 h 10002"/>
                <a:gd name="connsiteX309" fmla="*/ 2117 w 10201"/>
                <a:gd name="connsiteY309" fmla="*/ 5608 h 10002"/>
                <a:gd name="connsiteX310" fmla="*/ 1815 w 10201"/>
                <a:gd name="connsiteY310" fmla="*/ 5720 h 10002"/>
                <a:gd name="connsiteX311" fmla="*/ 1784 w 10201"/>
                <a:gd name="connsiteY311" fmla="*/ 5665 h 10002"/>
                <a:gd name="connsiteX312" fmla="*/ 1805 w 10201"/>
                <a:gd name="connsiteY312" fmla="*/ 5608 h 10002"/>
                <a:gd name="connsiteX313" fmla="*/ 1774 w 10201"/>
                <a:gd name="connsiteY313" fmla="*/ 5514 h 10002"/>
                <a:gd name="connsiteX314" fmla="*/ 1701 w 10201"/>
                <a:gd name="connsiteY314" fmla="*/ 5533 h 10002"/>
                <a:gd name="connsiteX315" fmla="*/ 1458 w 10201"/>
                <a:gd name="connsiteY315" fmla="*/ 5302 h 10002"/>
                <a:gd name="connsiteX316" fmla="*/ 1742 w 10201"/>
                <a:gd name="connsiteY316" fmla="*/ 5288 h 10002"/>
                <a:gd name="connsiteX317" fmla="*/ 2085 w 10201"/>
                <a:gd name="connsiteY317" fmla="*/ 5288 h 10002"/>
                <a:gd name="connsiteX318" fmla="*/ 2190 w 10201"/>
                <a:gd name="connsiteY318" fmla="*/ 5119 h 10002"/>
                <a:gd name="connsiteX319" fmla="*/ 2190 w 10201"/>
                <a:gd name="connsiteY319" fmla="*/ 5063 h 10002"/>
                <a:gd name="connsiteX320" fmla="*/ 2253 w 10201"/>
                <a:gd name="connsiteY320" fmla="*/ 5044 h 10002"/>
                <a:gd name="connsiteX321" fmla="*/ 2284 w 10201"/>
                <a:gd name="connsiteY321" fmla="*/ 5176 h 10002"/>
                <a:gd name="connsiteX322" fmla="*/ 2722 w 10201"/>
                <a:gd name="connsiteY322" fmla="*/ 5195 h 10002"/>
                <a:gd name="connsiteX323" fmla="*/ 2700 w 10201"/>
                <a:gd name="connsiteY323" fmla="*/ 5288 h 10002"/>
                <a:gd name="connsiteX324" fmla="*/ 2732 w 10201"/>
                <a:gd name="connsiteY324" fmla="*/ 5288 h 10002"/>
                <a:gd name="connsiteX325" fmla="*/ 2784 w 10201"/>
                <a:gd name="connsiteY325" fmla="*/ 5251 h 10002"/>
                <a:gd name="connsiteX326" fmla="*/ 2784 w 10201"/>
                <a:gd name="connsiteY326" fmla="*/ 5270 h 10002"/>
                <a:gd name="connsiteX327" fmla="*/ 2763 w 10201"/>
                <a:gd name="connsiteY327" fmla="*/ 5288 h 10002"/>
                <a:gd name="connsiteX328" fmla="*/ 2826 w 10201"/>
                <a:gd name="connsiteY328" fmla="*/ 5288 h 10002"/>
                <a:gd name="connsiteX329" fmla="*/ 2929 w 10201"/>
                <a:gd name="connsiteY329" fmla="*/ 5288 h 10002"/>
                <a:gd name="connsiteX330" fmla="*/ 2929 w 10201"/>
                <a:gd name="connsiteY330" fmla="*/ 5364 h 10002"/>
                <a:gd name="connsiteX331" fmla="*/ 2950 w 10201"/>
                <a:gd name="connsiteY331" fmla="*/ 5364 h 10002"/>
                <a:gd name="connsiteX332" fmla="*/ 3023 w 10201"/>
                <a:gd name="connsiteY332" fmla="*/ 5288 h 10002"/>
                <a:gd name="connsiteX333" fmla="*/ 3023 w 10201"/>
                <a:gd name="connsiteY333" fmla="*/ 5213 h 10002"/>
                <a:gd name="connsiteX334" fmla="*/ 3085 w 10201"/>
                <a:gd name="connsiteY334" fmla="*/ 5213 h 10002"/>
                <a:gd name="connsiteX335" fmla="*/ 3117 w 10201"/>
                <a:gd name="connsiteY335" fmla="*/ 5270 h 10002"/>
                <a:gd name="connsiteX336" fmla="*/ 3117 w 10201"/>
                <a:gd name="connsiteY336" fmla="*/ 5401 h 10002"/>
                <a:gd name="connsiteX337" fmla="*/ 3231 w 10201"/>
                <a:gd name="connsiteY337" fmla="*/ 5401 h 10002"/>
                <a:gd name="connsiteX338" fmla="*/ 3241 w 10201"/>
                <a:gd name="connsiteY338" fmla="*/ 5307 h 10002"/>
                <a:gd name="connsiteX339" fmla="*/ 3241 w 10201"/>
                <a:gd name="connsiteY339" fmla="*/ 5288 h 10002"/>
                <a:gd name="connsiteX340" fmla="*/ 3241 w 10201"/>
                <a:gd name="connsiteY340" fmla="*/ 5288 h 10002"/>
                <a:gd name="connsiteX341" fmla="*/ 3346 w 10201"/>
                <a:gd name="connsiteY341" fmla="*/ 5307 h 10002"/>
                <a:gd name="connsiteX342" fmla="*/ 3367 w 10201"/>
                <a:gd name="connsiteY342" fmla="*/ 5213 h 10002"/>
                <a:gd name="connsiteX343" fmla="*/ 3471 w 10201"/>
                <a:gd name="connsiteY343" fmla="*/ 5251 h 10002"/>
                <a:gd name="connsiteX344" fmla="*/ 3471 w 10201"/>
                <a:gd name="connsiteY344" fmla="*/ 5195 h 10002"/>
                <a:gd name="connsiteX345" fmla="*/ 3648 w 10201"/>
                <a:gd name="connsiteY345" fmla="*/ 5270 h 10002"/>
                <a:gd name="connsiteX346" fmla="*/ 3648 w 10201"/>
                <a:gd name="connsiteY346" fmla="*/ 5195 h 10002"/>
                <a:gd name="connsiteX347" fmla="*/ 3689 w 10201"/>
                <a:gd name="connsiteY347" fmla="*/ 5195 h 10002"/>
                <a:gd name="connsiteX348" fmla="*/ 3689 w 10201"/>
                <a:gd name="connsiteY348" fmla="*/ 5270 h 10002"/>
                <a:gd name="connsiteX349" fmla="*/ 3710 w 10201"/>
                <a:gd name="connsiteY349" fmla="*/ 5270 h 10002"/>
                <a:gd name="connsiteX350" fmla="*/ 3710 w 10201"/>
                <a:gd name="connsiteY350" fmla="*/ 5251 h 10002"/>
                <a:gd name="connsiteX351" fmla="*/ 3721 w 10201"/>
                <a:gd name="connsiteY351" fmla="*/ 5119 h 10002"/>
                <a:gd name="connsiteX352" fmla="*/ 3731 w 10201"/>
                <a:gd name="connsiteY352" fmla="*/ 5119 h 10002"/>
                <a:gd name="connsiteX353" fmla="*/ 3741 w 10201"/>
                <a:gd name="connsiteY353" fmla="*/ 5195 h 10002"/>
                <a:gd name="connsiteX354" fmla="*/ 3825 w 10201"/>
                <a:gd name="connsiteY354" fmla="*/ 5119 h 10002"/>
                <a:gd name="connsiteX355" fmla="*/ 3825 w 10201"/>
                <a:gd name="connsiteY355" fmla="*/ 5157 h 10002"/>
                <a:gd name="connsiteX356" fmla="*/ 3898 w 10201"/>
                <a:gd name="connsiteY356" fmla="*/ 5119 h 10002"/>
                <a:gd name="connsiteX357" fmla="*/ 3898 w 10201"/>
                <a:gd name="connsiteY357" fmla="*/ 5101 h 10002"/>
                <a:gd name="connsiteX358" fmla="*/ 3877 w 10201"/>
                <a:gd name="connsiteY358" fmla="*/ 5063 h 10002"/>
                <a:gd name="connsiteX359" fmla="*/ 3909 w 10201"/>
                <a:gd name="connsiteY359" fmla="*/ 5063 h 10002"/>
                <a:gd name="connsiteX360" fmla="*/ 3950 w 10201"/>
                <a:gd name="connsiteY360" fmla="*/ 5101 h 10002"/>
                <a:gd name="connsiteX361" fmla="*/ 3950 w 10201"/>
                <a:gd name="connsiteY361" fmla="*/ 5063 h 10002"/>
                <a:gd name="connsiteX362" fmla="*/ 3929 w 10201"/>
                <a:gd name="connsiteY362" fmla="*/ 5007 h 10002"/>
                <a:gd name="connsiteX363" fmla="*/ 4033 w 10201"/>
                <a:gd name="connsiteY363" fmla="*/ 4951 h 10002"/>
                <a:gd name="connsiteX364" fmla="*/ 4033 w 10201"/>
                <a:gd name="connsiteY364" fmla="*/ 4932 h 10002"/>
                <a:gd name="connsiteX365" fmla="*/ 3857 w 10201"/>
                <a:gd name="connsiteY365" fmla="*/ 4912 h 10002"/>
                <a:gd name="connsiteX366" fmla="*/ 3867 w 10201"/>
                <a:gd name="connsiteY366" fmla="*/ 5026 h 10002"/>
                <a:gd name="connsiteX367" fmla="*/ 3857 w 10201"/>
                <a:gd name="connsiteY367" fmla="*/ 5026 h 10002"/>
                <a:gd name="connsiteX368" fmla="*/ 3658 w 10201"/>
                <a:gd name="connsiteY368" fmla="*/ 4912 h 10002"/>
                <a:gd name="connsiteX369" fmla="*/ 3658 w 10201"/>
                <a:gd name="connsiteY369" fmla="*/ 4932 h 10002"/>
                <a:gd name="connsiteX370" fmla="*/ 3669 w 10201"/>
                <a:gd name="connsiteY370" fmla="*/ 4932 h 10002"/>
                <a:gd name="connsiteX371" fmla="*/ 3648 w 10201"/>
                <a:gd name="connsiteY371" fmla="*/ 4951 h 10002"/>
                <a:gd name="connsiteX372" fmla="*/ 3596 w 10201"/>
                <a:gd name="connsiteY372" fmla="*/ 4875 h 10002"/>
                <a:gd name="connsiteX373" fmla="*/ 3585 w 10201"/>
                <a:gd name="connsiteY373" fmla="*/ 4837 h 10002"/>
                <a:gd name="connsiteX374" fmla="*/ 3700 w 10201"/>
                <a:gd name="connsiteY374" fmla="*/ 4819 h 10002"/>
                <a:gd name="connsiteX375" fmla="*/ 3700 w 10201"/>
                <a:gd name="connsiteY375" fmla="*/ 4668 h 10002"/>
                <a:gd name="connsiteX376" fmla="*/ 3679 w 10201"/>
                <a:gd name="connsiteY376" fmla="*/ 4668 h 10002"/>
                <a:gd name="connsiteX377" fmla="*/ 3554 w 10201"/>
                <a:gd name="connsiteY377" fmla="*/ 4800 h 10002"/>
                <a:gd name="connsiteX378" fmla="*/ 3533 w 10201"/>
                <a:gd name="connsiteY378" fmla="*/ 4782 h 10002"/>
                <a:gd name="connsiteX379" fmla="*/ 3533 w 10201"/>
                <a:gd name="connsiteY379" fmla="*/ 4706 h 10002"/>
                <a:gd name="connsiteX380" fmla="*/ 3523 w 10201"/>
                <a:gd name="connsiteY380" fmla="*/ 4650 h 10002"/>
                <a:gd name="connsiteX381" fmla="*/ 3450 w 10201"/>
                <a:gd name="connsiteY381" fmla="*/ 4650 h 10002"/>
                <a:gd name="connsiteX382" fmla="*/ 3440 w 10201"/>
                <a:gd name="connsiteY382" fmla="*/ 4593 h 10002"/>
                <a:gd name="connsiteX383" fmla="*/ 3450 w 10201"/>
                <a:gd name="connsiteY383" fmla="*/ 4593 h 10002"/>
                <a:gd name="connsiteX384" fmla="*/ 3450 w 10201"/>
                <a:gd name="connsiteY384" fmla="*/ 4574 h 10002"/>
                <a:gd name="connsiteX385" fmla="*/ 3627 w 10201"/>
                <a:gd name="connsiteY385" fmla="*/ 4481 h 10002"/>
                <a:gd name="connsiteX386" fmla="*/ 3565 w 10201"/>
                <a:gd name="connsiteY386" fmla="*/ 4481 h 10002"/>
                <a:gd name="connsiteX387" fmla="*/ 3544 w 10201"/>
                <a:gd name="connsiteY387" fmla="*/ 4481 h 10002"/>
                <a:gd name="connsiteX388" fmla="*/ 3533 w 10201"/>
                <a:gd name="connsiteY388" fmla="*/ 4481 h 10002"/>
                <a:gd name="connsiteX389" fmla="*/ 3533 w 10201"/>
                <a:gd name="connsiteY389" fmla="*/ 4462 h 10002"/>
                <a:gd name="connsiteX390" fmla="*/ 3637 w 10201"/>
                <a:gd name="connsiteY390" fmla="*/ 4387 h 10002"/>
                <a:gd name="connsiteX391" fmla="*/ 3637 w 10201"/>
                <a:gd name="connsiteY391" fmla="*/ 4387 h 10002"/>
                <a:gd name="connsiteX392" fmla="*/ 3606 w 10201"/>
                <a:gd name="connsiteY392" fmla="*/ 4387 h 10002"/>
                <a:gd name="connsiteX393" fmla="*/ 3585 w 10201"/>
                <a:gd name="connsiteY393" fmla="*/ 4405 h 10002"/>
                <a:gd name="connsiteX394" fmla="*/ 3575 w 10201"/>
                <a:gd name="connsiteY394" fmla="*/ 4368 h 10002"/>
                <a:gd name="connsiteX395" fmla="*/ 3409 w 10201"/>
                <a:gd name="connsiteY395" fmla="*/ 4312 h 10002"/>
                <a:gd name="connsiteX396" fmla="*/ 3357 w 10201"/>
                <a:gd name="connsiteY396" fmla="*/ 4199 h 10002"/>
                <a:gd name="connsiteX397" fmla="*/ 3315 w 10201"/>
                <a:gd name="connsiteY397" fmla="*/ 4255 h 10002"/>
                <a:gd name="connsiteX398" fmla="*/ 3231 w 10201"/>
                <a:gd name="connsiteY398" fmla="*/ 4218 h 10002"/>
                <a:gd name="connsiteX399" fmla="*/ 3085 w 10201"/>
                <a:gd name="connsiteY399" fmla="*/ 4199 h 10002"/>
                <a:gd name="connsiteX400" fmla="*/ 3033 w 10201"/>
                <a:gd name="connsiteY400" fmla="*/ 4237 h 10002"/>
                <a:gd name="connsiteX401" fmla="*/ 2981 w 10201"/>
                <a:gd name="connsiteY401" fmla="*/ 4180 h 10002"/>
                <a:gd name="connsiteX402" fmla="*/ 2909 w 10201"/>
                <a:gd name="connsiteY402" fmla="*/ 4237 h 10002"/>
                <a:gd name="connsiteX403" fmla="*/ 2878 w 10201"/>
                <a:gd name="connsiteY403" fmla="*/ 4180 h 10002"/>
                <a:gd name="connsiteX404" fmla="*/ 2794 w 10201"/>
                <a:gd name="connsiteY404" fmla="*/ 4330 h 10002"/>
                <a:gd name="connsiteX405" fmla="*/ 2596 w 10201"/>
                <a:gd name="connsiteY405" fmla="*/ 4255 h 10002"/>
                <a:gd name="connsiteX406" fmla="*/ 2596 w 10201"/>
                <a:gd name="connsiteY406" fmla="*/ 4218 h 10002"/>
                <a:gd name="connsiteX407" fmla="*/ 2617 w 10201"/>
                <a:gd name="connsiteY407" fmla="*/ 4180 h 10002"/>
                <a:gd name="connsiteX408" fmla="*/ 2544 w 10201"/>
                <a:gd name="connsiteY408" fmla="*/ 4180 h 10002"/>
                <a:gd name="connsiteX409" fmla="*/ 2346 w 10201"/>
                <a:gd name="connsiteY409" fmla="*/ 4275 h 10002"/>
                <a:gd name="connsiteX410" fmla="*/ 2346 w 10201"/>
                <a:gd name="connsiteY410" fmla="*/ 4255 h 10002"/>
                <a:gd name="connsiteX411" fmla="*/ 2367 w 10201"/>
                <a:gd name="connsiteY411" fmla="*/ 4218 h 10002"/>
                <a:gd name="connsiteX412" fmla="*/ 2253 w 10201"/>
                <a:gd name="connsiteY412" fmla="*/ 4218 h 10002"/>
                <a:gd name="connsiteX413" fmla="*/ 2170 w 10201"/>
                <a:gd name="connsiteY413" fmla="*/ 4143 h 10002"/>
                <a:gd name="connsiteX414" fmla="*/ 2044 w 10201"/>
                <a:gd name="connsiteY414" fmla="*/ 4124 h 10002"/>
                <a:gd name="connsiteX415" fmla="*/ 2065 w 10201"/>
                <a:gd name="connsiteY415" fmla="*/ 4124 h 10002"/>
                <a:gd name="connsiteX416" fmla="*/ 2096 w 10201"/>
                <a:gd name="connsiteY416" fmla="*/ 4086 h 10002"/>
                <a:gd name="connsiteX417" fmla="*/ 2085 w 10201"/>
                <a:gd name="connsiteY417" fmla="*/ 4049 h 10002"/>
                <a:gd name="connsiteX418" fmla="*/ 2002 w 10201"/>
                <a:gd name="connsiteY418" fmla="*/ 3992 h 10002"/>
                <a:gd name="connsiteX419" fmla="*/ 1909 w 10201"/>
                <a:gd name="connsiteY419" fmla="*/ 4030 h 10002"/>
                <a:gd name="connsiteX420" fmla="*/ 1479 w 10201"/>
                <a:gd name="connsiteY420" fmla="*/ 3976 h 10002"/>
                <a:gd name="connsiteX421" fmla="*/ 1680 w 10201"/>
                <a:gd name="connsiteY421" fmla="*/ 3823 h 10002"/>
                <a:gd name="connsiteX422" fmla="*/ 1690 w 10201"/>
                <a:gd name="connsiteY422" fmla="*/ 3805 h 10002"/>
                <a:gd name="connsiteX423" fmla="*/ 1826 w 10201"/>
                <a:gd name="connsiteY423" fmla="*/ 3767 h 10002"/>
                <a:gd name="connsiteX424" fmla="*/ 1826 w 10201"/>
                <a:gd name="connsiteY424" fmla="*/ 3805 h 10002"/>
                <a:gd name="connsiteX425" fmla="*/ 1940 w 10201"/>
                <a:gd name="connsiteY425" fmla="*/ 3880 h 10002"/>
                <a:gd name="connsiteX426" fmla="*/ 1950 w 10201"/>
                <a:gd name="connsiteY426" fmla="*/ 3842 h 10002"/>
                <a:gd name="connsiteX427" fmla="*/ 1961 w 10201"/>
                <a:gd name="connsiteY427" fmla="*/ 3880 h 10002"/>
                <a:gd name="connsiteX428" fmla="*/ 2117 w 10201"/>
                <a:gd name="connsiteY428" fmla="*/ 3748 h 10002"/>
                <a:gd name="connsiteX429" fmla="*/ 2201 w 10201"/>
                <a:gd name="connsiteY429" fmla="*/ 3823 h 10002"/>
                <a:gd name="connsiteX430" fmla="*/ 2378 w 10201"/>
                <a:gd name="connsiteY430" fmla="*/ 3786 h 10002"/>
                <a:gd name="connsiteX431" fmla="*/ 2544 w 10201"/>
                <a:gd name="connsiteY431" fmla="*/ 3805 h 10002"/>
                <a:gd name="connsiteX432" fmla="*/ 2544 w 10201"/>
                <a:gd name="connsiteY432" fmla="*/ 3730 h 10002"/>
                <a:gd name="connsiteX433" fmla="*/ 2658 w 10201"/>
                <a:gd name="connsiteY433" fmla="*/ 3730 h 10002"/>
                <a:gd name="connsiteX434" fmla="*/ 2689 w 10201"/>
                <a:gd name="connsiteY434" fmla="*/ 3673 h 10002"/>
                <a:gd name="connsiteX435" fmla="*/ 2689 w 10201"/>
                <a:gd name="connsiteY435" fmla="*/ 3598 h 10002"/>
                <a:gd name="connsiteX436" fmla="*/ 2658 w 10201"/>
                <a:gd name="connsiteY436" fmla="*/ 3598 h 10002"/>
                <a:gd name="connsiteX437" fmla="*/ 2658 w 10201"/>
                <a:gd name="connsiteY437" fmla="*/ 3561 h 10002"/>
                <a:gd name="connsiteX438" fmla="*/ 2648 w 10201"/>
                <a:gd name="connsiteY438" fmla="*/ 3504 h 10002"/>
                <a:gd name="connsiteX439" fmla="*/ 2044 w 10201"/>
                <a:gd name="connsiteY439" fmla="*/ 3504 h 10002"/>
                <a:gd name="connsiteX440" fmla="*/ 1482 w 10201"/>
                <a:gd name="connsiteY440" fmla="*/ 3485 h 10002"/>
                <a:gd name="connsiteX441" fmla="*/ 1898 w 10201"/>
                <a:gd name="connsiteY441" fmla="*/ 3410 h 10002"/>
                <a:gd name="connsiteX442" fmla="*/ 2149 w 10201"/>
                <a:gd name="connsiteY442" fmla="*/ 3429 h 10002"/>
                <a:gd name="connsiteX443" fmla="*/ 2159 w 10201"/>
                <a:gd name="connsiteY443" fmla="*/ 3316 h 10002"/>
                <a:gd name="connsiteX444" fmla="*/ 2201 w 10201"/>
                <a:gd name="connsiteY444" fmla="*/ 3298 h 10002"/>
                <a:gd name="connsiteX445" fmla="*/ 2232 w 10201"/>
                <a:gd name="connsiteY445" fmla="*/ 3354 h 10002"/>
                <a:gd name="connsiteX446" fmla="*/ 2263 w 10201"/>
                <a:gd name="connsiteY446" fmla="*/ 3278 h 10002"/>
                <a:gd name="connsiteX447" fmla="*/ 2263 w 10201"/>
                <a:gd name="connsiteY447" fmla="*/ 3316 h 10002"/>
                <a:gd name="connsiteX448" fmla="*/ 2242 w 10201"/>
                <a:gd name="connsiteY448" fmla="*/ 3354 h 10002"/>
                <a:gd name="connsiteX449" fmla="*/ 2502 w 10201"/>
                <a:gd name="connsiteY449" fmla="*/ 3298 h 10002"/>
                <a:gd name="connsiteX450" fmla="*/ 2513 w 10201"/>
                <a:gd name="connsiteY450" fmla="*/ 3241 h 10002"/>
                <a:gd name="connsiteX451" fmla="*/ 2502 w 10201"/>
                <a:gd name="connsiteY451" fmla="*/ 3223 h 10002"/>
                <a:gd name="connsiteX452" fmla="*/ 2137 w 10201"/>
                <a:gd name="connsiteY452" fmla="*/ 3241 h 10002"/>
                <a:gd name="connsiteX453" fmla="*/ 2127 w 10201"/>
                <a:gd name="connsiteY453" fmla="*/ 3185 h 10002"/>
                <a:gd name="connsiteX454" fmla="*/ 2137 w 10201"/>
                <a:gd name="connsiteY454" fmla="*/ 3166 h 10002"/>
                <a:gd name="connsiteX455" fmla="*/ 2294 w 10201"/>
                <a:gd name="connsiteY455" fmla="*/ 3128 h 10002"/>
                <a:gd name="connsiteX456" fmla="*/ 2263 w 10201"/>
                <a:gd name="connsiteY456" fmla="*/ 3109 h 10002"/>
                <a:gd name="connsiteX457" fmla="*/ 2294 w 10201"/>
                <a:gd name="connsiteY457" fmla="*/ 3091 h 10002"/>
                <a:gd name="connsiteX458" fmla="*/ 2284 w 10201"/>
                <a:gd name="connsiteY458" fmla="*/ 2997 h 10002"/>
                <a:gd name="connsiteX459" fmla="*/ 2232 w 10201"/>
                <a:gd name="connsiteY459" fmla="*/ 2903 h 10002"/>
                <a:gd name="connsiteX460" fmla="*/ 2253 w 10201"/>
                <a:gd name="connsiteY460" fmla="*/ 2865 h 10002"/>
                <a:gd name="connsiteX461" fmla="*/ 2242 w 10201"/>
                <a:gd name="connsiteY461" fmla="*/ 2790 h 10002"/>
                <a:gd name="connsiteX462" fmla="*/ 2294 w 10201"/>
                <a:gd name="connsiteY462" fmla="*/ 2715 h 10002"/>
                <a:gd name="connsiteX463" fmla="*/ 2294 w 10201"/>
                <a:gd name="connsiteY463" fmla="*/ 2771 h 10002"/>
                <a:gd name="connsiteX464" fmla="*/ 2471 w 10201"/>
                <a:gd name="connsiteY464" fmla="*/ 2809 h 10002"/>
                <a:gd name="connsiteX465" fmla="*/ 2482 w 10201"/>
                <a:gd name="connsiteY465" fmla="*/ 2903 h 10002"/>
                <a:gd name="connsiteX466" fmla="*/ 2627 w 10201"/>
                <a:gd name="connsiteY466" fmla="*/ 2884 h 10002"/>
                <a:gd name="connsiteX467" fmla="*/ 2679 w 10201"/>
                <a:gd name="connsiteY467" fmla="*/ 2715 h 10002"/>
                <a:gd name="connsiteX468" fmla="*/ 2523 w 10201"/>
                <a:gd name="connsiteY468" fmla="*/ 2659 h 10002"/>
                <a:gd name="connsiteX469" fmla="*/ 2523 w 10201"/>
                <a:gd name="connsiteY469" fmla="*/ 2602 h 10002"/>
                <a:gd name="connsiteX470" fmla="*/ 2596 w 10201"/>
                <a:gd name="connsiteY470" fmla="*/ 2584 h 10002"/>
                <a:gd name="connsiteX471" fmla="*/ 2596 w 10201"/>
                <a:gd name="connsiteY471" fmla="*/ 2565 h 10002"/>
                <a:gd name="connsiteX472" fmla="*/ 2461 w 10201"/>
                <a:gd name="connsiteY472" fmla="*/ 2452 h 10002"/>
                <a:gd name="connsiteX473" fmla="*/ 2440 w 10201"/>
                <a:gd name="connsiteY473" fmla="*/ 2527 h 10002"/>
                <a:gd name="connsiteX474" fmla="*/ 2440 w 10201"/>
                <a:gd name="connsiteY474" fmla="*/ 2509 h 10002"/>
                <a:gd name="connsiteX475" fmla="*/ 2315 w 10201"/>
                <a:gd name="connsiteY475" fmla="*/ 2358 h 10002"/>
                <a:gd name="connsiteX476" fmla="*/ 2242 w 10201"/>
                <a:gd name="connsiteY476" fmla="*/ 2377 h 10002"/>
                <a:gd name="connsiteX477" fmla="*/ 2242 w 10201"/>
                <a:gd name="connsiteY477" fmla="*/ 2321 h 10002"/>
                <a:gd name="connsiteX478" fmla="*/ 2222 w 10201"/>
                <a:gd name="connsiteY478" fmla="*/ 2283 h 10002"/>
                <a:gd name="connsiteX479" fmla="*/ 2044 w 10201"/>
                <a:gd name="connsiteY479" fmla="*/ 2246 h 10002"/>
                <a:gd name="connsiteX480" fmla="*/ 2034 w 10201"/>
                <a:gd name="connsiteY480" fmla="*/ 2189 h 10002"/>
                <a:gd name="connsiteX481" fmla="*/ 2044 w 10201"/>
                <a:gd name="connsiteY481" fmla="*/ 2171 h 10002"/>
                <a:gd name="connsiteX482" fmla="*/ 2242 w 10201"/>
                <a:gd name="connsiteY482" fmla="*/ 2171 h 10002"/>
                <a:gd name="connsiteX483" fmla="*/ 2305 w 10201"/>
                <a:gd name="connsiteY483" fmla="*/ 2133 h 10002"/>
                <a:gd name="connsiteX484" fmla="*/ 2450 w 10201"/>
                <a:gd name="connsiteY484" fmla="*/ 2171 h 10002"/>
                <a:gd name="connsiteX485" fmla="*/ 2523 w 10201"/>
                <a:gd name="connsiteY485" fmla="*/ 2077 h 10002"/>
                <a:gd name="connsiteX486" fmla="*/ 2774 w 10201"/>
                <a:gd name="connsiteY486" fmla="*/ 2020 h 10002"/>
                <a:gd name="connsiteX487" fmla="*/ 2961 w 10201"/>
                <a:gd name="connsiteY487" fmla="*/ 2133 h 10002"/>
                <a:gd name="connsiteX488" fmla="*/ 3274 w 10201"/>
                <a:gd name="connsiteY488" fmla="*/ 2057 h 10002"/>
                <a:gd name="connsiteX489" fmla="*/ 3274 w 10201"/>
                <a:gd name="connsiteY489" fmla="*/ 2039 h 10002"/>
                <a:gd name="connsiteX490" fmla="*/ 3263 w 10201"/>
                <a:gd name="connsiteY490" fmla="*/ 2002 h 10002"/>
                <a:gd name="connsiteX491" fmla="*/ 3377 w 10201"/>
                <a:gd name="connsiteY491" fmla="*/ 1964 h 10002"/>
                <a:gd name="connsiteX492" fmla="*/ 3357 w 10201"/>
                <a:gd name="connsiteY492" fmla="*/ 1907 h 10002"/>
                <a:gd name="connsiteX493" fmla="*/ 3419 w 10201"/>
                <a:gd name="connsiteY493" fmla="*/ 1907 h 10002"/>
                <a:gd name="connsiteX494" fmla="*/ 3461 w 10201"/>
                <a:gd name="connsiteY494" fmla="*/ 1926 h 10002"/>
                <a:gd name="connsiteX495" fmla="*/ 3492 w 10201"/>
                <a:gd name="connsiteY495" fmla="*/ 1870 h 10002"/>
                <a:gd name="connsiteX496" fmla="*/ 3492 w 10201"/>
                <a:gd name="connsiteY496" fmla="*/ 1851 h 10002"/>
                <a:gd name="connsiteX497" fmla="*/ 3419 w 10201"/>
                <a:gd name="connsiteY497" fmla="*/ 1738 h 10002"/>
                <a:gd name="connsiteX498" fmla="*/ 3429 w 10201"/>
                <a:gd name="connsiteY498" fmla="*/ 1663 h 10002"/>
                <a:gd name="connsiteX499" fmla="*/ 3274 w 10201"/>
                <a:gd name="connsiteY499" fmla="*/ 1589 h 10002"/>
                <a:gd name="connsiteX500" fmla="*/ 3274 w 10201"/>
                <a:gd name="connsiteY500" fmla="*/ 1513 h 10002"/>
                <a:gd name="connsiteX501" fmla="*/ 3241 w 10201"/>
                <a:gd name="connsiteY501" fmla="*/ 1475 h 10002"/>
                <a:gd name="connsiteX502" fmla="*/ 3210 w 10201"/>
                <a:gd name="connsiteY502" fmla="*/ 1513 h 10002"/>
                <a:gd name="connsiteX503" fmla="*/ 3200 w 10201"/>
                <a:gd name="connsiteY503" fmla="*/ 1438 h 10002"/>
                <a:gd name="connsiteX504" fmla="*/ 3085 w 10201"/>
                <a:gd name="connsiteY504" fmla="*/ 1494 h 10002"/>
                <a:gd name="connsiteX505" fmla="*/ 2971 w 10201"/>
                <a:gd name="connsiteY505" fmla="*/ 1419 h 10002"/>
                <a:gd name="connsiteX506" fmla="*/ 2940 w 10201"/>
                <a:gd name="connsiteY506" fmla="*/ 1475 h 10002"/>
                <a:gd name="connsiteX507" fmla="*/ 2909 w 10201"/>
                <a:gd name="connsiteY507" fmla="*/ 1400 h 10002"/>
                <a:gd name="connsiteX508" fmla="*/ 2815 w 10201"/>
                <a:gd name="connsiteY508" fmla="*/ 1438 h 10002"/>
                <a:gd name="connsiteX509" fmla="*/ 2815 w 10201"/>
                <a:gd name="connsiteY509" fmla="*/ 1381 h 10002"/>
                <a:gd name="connsiteX510" fmla="*/ 2742 w 10201"/>
                <a:gd name="connsiteY510" fmla="*/ 1288 h 10002"/>
                <a:gd name="connsiteX511" fmla="*/ 3013 w 10201"/>
                <a:gd name="connsiteY511" fmla="*/ 1062 h 10002"/>
                <a:gd name="connsiteX512" fmla="*/ 3106 w 10201"/>
                <a:gd name="connsiteY512" fmla="*/ 1119 h 10002"/>
                <a:gd name="connsiteX513" fmla="*/ 3241 w 10201"/>
                <a:gd name="connsiteY513" fmla="*/ 1062 h 10002"/>
                <a:gd name="connsiteX514" fmla="*/ 3241 w 10201"/>
                <a:gd name="connsiteY514" fmla="*/ 1119 h 10002"/>
                <a:gd name="connsiteX515" fmla="*/ 3513 w 10201"/>
                <a:gd name="connsiteY515" fmla="*/ 1119 h 10002"/>
                <a:gd name="connsiteX516" fmla="*/ 3513 w 10201"/>
                <a:gd name="connsiteY516" fmla="*/ 1044 h 10002"/>
                <a:gd name="connsiteX517" fmla="*/ 3658 w 10201"/>
                <a:gd name="connsiteY517" fmla="*/ 968 h 10002"/>
                <a:gd name="connsiteX518" fmla="*/ 3700 w 10201"/>
                <a:gd name="connsiteY518" fmla="*/ 875 h 10002"/>
                <a:gd name="connsiteX519" fmla="*/ 3929 w 10201"/>
                <a:gd name="connsiteY519" fmla="*/ 836 h 10002"/>
                <a:gd name="connsiteX520" fmla="*/ 3940 w 10201"/>
                <a:gd name="connsiteY520" fmla="*/ 781 h 10002"/>
                <a:gd name="connsiteX521" fmla="*/ 3971 w 10201"/>
                <a:gd name="connsiteY521" fmla="*/ 781 h 10002"/>
                <a:gd name="connsiteX522" fmla="*/ 4002 w 10201"/>
                <a:gd name="connsiteY522" fmla="*/ 836 h 10002"/>
                <a:gd name="connsiteX523" fmla="*/ 4065 w 10201"/>
                <a:gd name="connsiteY523" fmla="*/ 799 h 10002"/>
                <a:gd name="connsiteX524" fmla="*/ 4127 w 10201"/>
                <a:gd name="connsiteY524" fmla="*/ 836 h 10002"/>
                <a:gd name="connsiteX525" fmla="*/ 4772 w 10201"/>
                <a:gd name="connsiteY525" fmla="*/ 724 h 10002"/>
                <a:gd name="connsiteX526" fmla="*/ 4783 w 10201"/>
                <a:gd name="connsiteY526" fmla="*/ 781 h 10002"/>
                <a:gd name="connsiteX527" fmla="*/ 4908 w 10201"/>
                <a:gd name="connsiteY527" fmla="*/ 781 h 10002"/>
                <a:gd name="connsiteX528" fmla="*/ 4908 w 10201"/>
                <a:gd name="connsiteY528" fmla="*/ 724 h 10002"/>
                <a:gd name="connsiteX529" fmla="*/ 4992 w 10201"/>
                <a:gd name="connsiteY529" fmla="*/ 781 h 10002"/>
                <a:gd name="connsiteX530" fmla="*/ 5096 w 10201"/>
                <a:gd name="connsiteY530" fmla="*/ 743 h 10002"/>
                <a:gd name="connsiteX531" fmla="*/ 5158 w 10201"/>
                <a:gd name="connsiteY531" fmla="*/ 781 h 10002"/>
                <a:gd name="connsiteX532" fmla="*/ 5200 w 10201"/>
                <a:gd name="connsiteY532" fmla="*/ 706 h 10002"/>
                <a:gd name="connsiteX533" fmla="*/ 5283 w 10201"/>
                <a:gd name="connsiteY533" fmla="*/ 686 h 10002"/>
                <a:gd name="connsiteX534" fmla="*/ 5283 w 10201"/>
                <a:gd name="connsiteY534" fmla="*/ 743 h 10002"/>
                <a:gd name="connsiteX535" fmla="*/ 5492 w 10201"/>
                <a:gd name="connsiteY535" fmla="*/ 706 h 10002"/>
                <a:gd name="connsiteX536" fmla="*/ 5679 w 10201"/>
                <a:gd name="connsiteY536" fmla="*/ 781 h 10002"/>
                <a:gd name="connsiteX537" fmla="*/ 5824 w 10201"/>
                <a:gd name="connsiteY537" fmla="*/ 761 h 10002"/>
                <a:gd name="connsiteX538" fmla="*/ 6148 w 10201"/>
                <a:gd name="connsiteY538" fmla="*/ 686 h 10002"/>
                <a:gd name="connsiteX539" fmla="*/ 6345 w 10201"/>
                <a:gd name="connsiteY539" fmla="*/ 611 h 10002"/>
                <a:gd name="connsiteX540" fmla="*/ 6522 w 10201"/>
                <a:gd name="connsiteY540" fmla="*/ 649 h 10002"/>
                <a:gd name="connsiteX541" fmla="*/ 6574 w 10201"/>
                <a:gd name="connsiteY541" fmla="*/ 555 h 10002"/>
                <a:gd name="connsiteX542" fmla="*/ 6668 w 10201"/>
                <a:gd name="connsiteY542" fmla="*/ 574 h 10002"/>
                <a:gd name="connsiteX543" fmla="*/ 6741 w 10201"/>
                <a:gd name="connsiteY543" fmla="*/ 498 h 10002"/>
                <a:gd name="connsiteX544" fmla="*/ 6814 w 10201"/>
                <a:gd name="connsiteY544" fmla="*/ 555 h 10002"/>
                <a:gd name="connsiteX545" fmla="*/ 7105 w 10201"/>
                <a:gd name="connsiteY545" fmla="*/ 574 h 10002"/>
                <a:gd name="connsiteX546" fmla="*/ 7251 w 10201"/>
                <a:gd name="connsiteY546" fmla="*/ 574 h 10002"/>
                <a:gd name="connsiteX547" fmla="*/ 7262 w 10201"/>
                <a:gd name="connsiteY547" fmla="*/ 630 h 10002"/>
                <a:gd name="connsiteX548" fmla="*/ 7459 w 10201"/>
                <a:gd name="connsiteY548" fmla="*/ 592 h 10002"/>
                <a:gd name="connsiteX549" fmla="*/ 7470 w 10201"/>
                <a:gd name="connsiteY549" fmla="*/ 517 h 10002"/>
                <a:gd name="connsiteX550" fmla="*/ 7387 w 10201"/>
                <a:gd name="connsiteY550" fmla="*/ 498 h 10002"/>
                <a:gd name="connsiteX551" fmla="*/ 7428 w 10201"/>
                <a:gd name="connsiteY551" fmla="*/ 405 h 10002"/>
                <a:gd name="connsiteX552" fmla="*/ 7501 w 10201"/>
                <a:gd name="connsiteY552" fmla="*/ 348 h 10002"/>
                <a:gd name="connsiteX553" fmla="*/ 7470 w 10201"/>
                <a:gd name="connsiteY553" fmla="*/ 311 h 10002"/>
                <a:gd name="connsiteX554" fmla="*/ 7407 w 10201"/>
                <a:gd name="connsiteY554" fmla="*/ 348 h 10002"/>
                <a:gd name="connsiteX555" fmla="*/ 7376 w 10201"/>
                <a:gd name="connsiteY555" fmla="*/ 311 h 10002"/>
                <a:gd name="connsiteX556" fmla="*/ 7210 w 10201"/>
                <a:gd name="connsiteY556" fmla="*/ 367 h 10002"/>
                <a:gd name="connsiteX557" fmla="*/ 7210 w 10201"/>
                <a:gd name="connsiteY557" fmla="*/ 311 h 10002"/>
                <a:gd name="connsiteX558" fmla="*/ 7199 w 10201"/>
                <a:gd name="connsiteY558" fmla="*/ 311 h 10002"/>
                <a:gd name="connsiteX559" fmla="*/ 6543 w 10201"/>
                <a:gd name="connsiteY559" fmla="*/ 330 h 10002"/>
                <a:gd name="connsiteX560" fmla="*/ 6225 w 10201"/>
                <a:gd name="connsiteY560" fmla="*/ 273 h 10002"/>
                <a:gd name="connsiteX561" fmla="*/ 6637 w 10201"/>
                <a:gd name="connsiteY561" fmla="*/ 198 h 10002"/>
                <a:gd name="connsiteX562" fmla="*/ 6980 w 10201"/>
                <a:gd name="connsiteY562" fmla="*/ 161 h 10002"/>
                <a:gd name="connsiteX563" fmla="*/ 7433 w 10201"/>
                <a:gd name="connsiteY563" fmla="*/ 80 h 10002"/>
                <a:gd name="connsiteX564" fmla="*/ 7698 w 10201"/>
                <a:gd name="connsiteY564" fmla="*/ 10 h 10002"/>
                <a:gd name="connsiteX565" fmla="*/ 7949 w 10201"/>
                <a:gd name="connsiteY565" fmla="*/ 142 h 10002"/>
                <a:gd name="connsiteX566" fmla="*/ 8011 w 10201"/>
                <a:gd name="connsiteY566" fmla="*/ 48 h 10002"/>
                <a:gd name="connsiteX567" fmla="*/ 8136 w 10201"/>
                <a:gd name="connsiteY567" fmla="*/ 29 h 10002"/>
                <a:gd name="connsiteX568" fmla="*/ 8240 w 10201"/>
                <a:gd name="connsiteY568" fmla="*/ 142 h 10002"/>
                <a:gd name="connsiteX569" fmla="*/ 8262 w 10201"/>
                <a:gd name="connsiteY569" fmla="*/ 104 h 10002"/>
                <a:gd name="connsiteX570" fmla="*/ 8293 w 10201"/>
                <a:gd name="connsiteY570" fmla="*/ 254 h 10002"/>
                <a:gd name="connsiteX571" fmla="*/ 8262 w 10201"/>
                <a:gd name="connsiteY571" fmla="*/ 330 h 10002"/>
                <a:gd name="connsiteX572" fmla="*/ 8262 w 10201"/>
                <a:gd name="connsiteY572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25 w 10201"/>
                <a:gd name="connsiteY81" fmla="*/ 6058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563 w 10201"/>
                <a:gd name="connsiteY83" fmla="*/ 6190 h 10002"/>
                <a:gd name="connsiteX84" fmla="*/ 9532 w 10201"/>
                <a:gd name="connsiteY84" fmla="*/ 6528 h 10002"/>
                <a:gd name="connsiteX85" fmla="*/ 9490 w 10201"/>
                <a:gd name="connsiteY85" fmla="*/ 6566 h 10002"/>
                <a:gd name="connsiteX86" fmla="*/ 9490 w 10201"/>
                <a:gd name="connsiteY86" fmla="*/ 6979 h 10002"/>
                <a:gd name="connsiteX87" fmla="*/ 9594 w 10201"/>
                <a:gd name="connsiteY87" fmla="*/ 7016 h 10002"/>
                <a:gd name="connsiteX88" fmla="*/ 9584 w 10201"/>
                <a:gd name="connsiteY88" fmla="*/ 7054 h 10002"/>
                <a:gd name="connsiteX89" fmla="*/ 9438 w 10201"/>
                <a:gd name="connsiteY89" fmla="*/ 7411 h 10002"/>
                <a:gd name="connsiteX90" fmla="*/ 9428 w 10201"/>
                <a:gd name="connsiteY90" fmla="*/ 7674 h 10002"/>
                <a:gd name="connsiteX91" fmla="*/ 9459 w 10201"/>
                <a:gd name="connsiteY91" fmla="*/ 7862 h 10002"/>
                <a:gd name="connsiteX92" fmla="*/ 9407 w 10201"/>
                <a:gd name="connsiteY92" fmla="*/ 7918 h 10002"/>
                <a:gd name="connsiteX93" fmla="*/ 9302 w 10201"/>
                <a:gd name="connsiteY93" fmla="*/ 7730 h 10002"/>
                <a:gd name="connsiteX94" fmla="*/ 9126 w 10201"/>
                <a:gd name="connsiteY94" fmla="*/ 7580 h 10002"/>
                <a:gd name="connsiteX95" fmla="*/ 9126 w 10201"/>
                <a:gd name="connsiteY95" fmla="*/ 7543 h 10002"/>
                <a:gd name="connsiteX96" fmla="*/ 9167 w 10201"/>
                <a:gd name="connsiteY96" fmla="*/ 7543 h 10002"/>
                <a:gd name="connsiteX97" fmla="*/ 9167 w 10201"/>
                <a:gd name="connsiteY97" fmla="*/ 7524 h 10002"/>
                <a:gd name="connsiteX98" fmla="*/ 9146 w 10201"/>
                <a:gd name="connsiteY98" fmla="*/ 7524 h 10002"/>
                <a:gd name="connsiteX99" fmla="*/ 9084 w 10201"/>
                <a:gd name="connsiteY99" fmla="*/ 7543 h 10002"/>
                <a:gd name="connsiteX100" fmla="*/ 9105 w 10201"/>
                <a:gd name="connsiteY100" fmla="*/ 7618 h 10002"/>
                <a:gd name="connsiteX101" fmla="*/ 9063 w 10201"/>
                <a:gd name="connsiteY101" fmla="*/ 7637 h 10002"/>
                <a:gd name="connsiteX102" fmla="*/ 9167 w 10201"/>
                <a:gd name="connsiteY102" fmla="*/ 7918 h 10002"/>
                <a:gd name="connsiteX103" fmla="*/ 9167 w 10201"/>
                <a:gd name="connsiteY103" fmla="*/ 8125 h 10002"/>
                <a:gd name="connsiteX104" fmla="*/ 9105 w 10201"/>
                <a:gd name="connsiteY104" fmla="*/ 8237 h 10002"/>
                <a:gd name="connsiteX105" fmla="*/ 8928 w 10201"/>
                <a:gd name="connsiteY105" fmla="*/ 8219 h 10002"/>
                <a:gd name="connsiteX106" fmla="*/ 8866 w 10201"/>
                <a:gd name="connsiteY106" fmla="*/ 8125 h 10002"/>
                <a:gd name="connsiteX107" fmla="*/ 8802 w 10201"/>
                <a:gd name="connsiteY107" fmla="*/ 8182 h 10002"/>
                <a:gd name="connsiteX108" fmla="*/ 8845 w 10201"/>
                <a:gd name="connsiteY108" fmla="*/ 8575 h 10002"/>
                <a:gd name="connsiteX109" fmla="*/ 8814 w 10201"/>
                <a:gd name="connsiteY109" fmla="*/ 8650 h 10002"/>
                <a:gd name="connsiteX110" fmla="*/ 8615 w 10201"/>
                <a:gd name="connsiteY110" fmla="*/ 8670 h 10002"/>
                <a:gd name="connsiteX111" fmla="*/ 8470 w 10201"/>
                <a:gd name="connsiteY111" fmla="*/ 8237 h 10002"/>
                <a:gd name="connsiteX112" fmla="*/ 8459 w 10201"/>
                <a:gd name="connsiteY112" fmla="*/ 7993 h 10002"/>
                <a:gd name="connsiteX113" fmla="*/ 8418 w 10201"/>
                <a:gd name="connsiteY113" fmla="*/ 7993 h 10002"/>
                <a:gd name="connsiteX114" fmla="*/ 8240 w 10201"/>
                <a:gd name="connsiteY114" fmla="*/ 7993 h 10002"/>
                <a:gd name="connsiteX115" fmla="*/ 8136 w 10201"/>
                <a:gd name="connsiteY115" fmla="*/ 7768 h 10002"/>
                <a:gd name="connsiteX116" fmla="*/ 8042 w 10201"/>
                <a:gd name="connsiteY116" fmla="*/ 7712 h 10002"/>
                <a:gd name="connsiteX117" fmla="*/ 7980 w 10201"/>
                <a:gd name="connsiteY117" fmla="*/ 7787 h 10002"/>
                <a:gd name="connsiteX118" fmla="*/ 7990 w 10201"/>
                <a:gd name="connsiteY118" fmla="*/ 8106 h 10002"/>
                <a:gd name="connsiteX119" fmla="*/ 7949 w 10201"/>
                <a:gd name="connsiteY119" fmla="*/ 8406 h 10002"/>
                <a:gd name="connsiteX120" fmla="*/ 7887 w 10201"/>
                <a:gd name="connsiteY120" fmla="*/ 8426 h 10002"/>
                <a:gd name="connsiteX121" fmla="*/ 7845 w 10201"/>
                <a:gd name="connsiteY121" fmla="*/ 8538 h 10002"/>
                <a:gd name="connsiteX122" fmla="*/ 7835 w 10201"/>
                <a:gd name="connsiteY122" fmla="*/ 8538 h 10002"/>
                <a:gd name="connsiteX123" fmla="*/ 7835 w 10201"/>
                <a:gd name="connsiteY123" fmla="*/ 8481 h 10002"/>
                <a:gd name="connsiteX124" fmla="*/ 7855 w 10201"/>
                <a:gd name="connsiteY124" fmla="*/ 8426 h 10002"/>
                <a:gd name="connsiteX125" fmla="*/ 7678 w 10201"/>
                <a:gd name="connsiteY125" fmla="*/ 8182 h 10002"/>
                <a:gd name="connsiteX126" fmla="*/ 7563 w 10201"/>
                <a:gd name="connsiteY126" fmla="*/ 8087 h 10002"/>
                <a:gd name="connsiteX127" fmla="*/ 7501 w 10201"/>
                <a:gd name="connsiteY127" fmla="*/ 8144 h 10002"/>
                <a:gd name="connsiteX128" fmla="*/ 7470 w 10201"/>
                <a:gd name="connsiteY128" fmla="*/ 8087 h 10002"/>
                <a:gd name="connsiteX129" fmla="*/ 7439 w 10201"/>
                <a:gd name="connsiteY129" fmla="*/ 8219 h 10002"/>
                <a:gd name="connsiteX130" fmla="*/ 7574 w 10201"/>
                <a:gd name="connsiteY130" fmla="*/ 8595 h 10002"/>
                <a:gd name="connsiteX131" fmla="*/ 7418 w 10201"/>
                <a:gd name="connsiteY131" fmla="*/ 8782 h 10002"/>
                <a:gd name="connsiteX132" fmla="*/ 7251 w 10201"/>
                <a:gd name="connsiteY132" fmla="*/ 8707 h 10002"/>
                <a:gd name="connsiteX133" fmla="*/ 7189 w 10201"/>
                <a:gd name="connsiteY133" fmla="*/ 8858 h 10002"/>
                <a:gd name="connsiteX134" fmla="*/ 7115 w 10201"/>
                <a:gd name="connsiteY134" fmla="*/ 8914 h 10002"/>
                <a:gd name="connsiteX135" fmla="*/ 7115 w 10201"/>
                <a:gd name="connsiteY135" fmla="*/ 8839 h 10002"/>
                <a:gd name="connsiteX136" fmla="*/ 6991 w 10201"/>
                <a:gd name="connsiteY136" fmla="*/ 8801 h 10002"/>
                <a:gd name="connsiteX137" fmla="*/ 6907 w 10201"/>
                <a:gd name="connsiteY137" fmla="*/ 8895 h 10002"/>
                <a:gd name="connsiteX138" fmla="*/ 6814 w 10201"/>
                <a:gd name="connsiteY138" fmla="*/ 8914 h 10002"/>
                <a:gd name="connsiteX139" fmla="*/ 6814 w 10201"/>
                <a:gd name="connsiteY139" fmla="*/ 8970 h 10002"/>
                <a:gd name="connsiteX140" fmla="*/ 6751 w 10201"/>
                <a:gd name="connsiteY140" fmla="*/ 8989 h 10002"/>
                <a:gd name="connsiteX141" fmla="*/ 6772 w 10201"/>
                <a:gd name="connsiteY141" fmla="*/ 9026 h 10002"/>
                <a:gd name="connsiteX142" fmla="*/ 6939 w 10201"/>
                <a:gd name="connsiteY142" fmla="*/ 9008 h 10002"/>
                <a:gd name="connsiteX143" fmla="*/ 6939 w 10201"/>
                <a:gd name="connsiteY143" fmla="*/ 8989 h 10002"/>
                <a:gd name="connsiteX144" fmla="*/ 6918 w 10201"/>
                <a:gd name="connsiteY144" fmla="*/ 8951 h 10002"/>
                <a:gd name="connsiteX145" fmla="*/ 6939 w 10201"/>
                <a:gd name="connsiteY145" fmla="*/ 8951 h 10002"/>
                <a:gd name="connsiteX146" fmla="*/ 6991 w 10201"/>
                <a:gd name="connsiteY146" fmla="*/ 8933 h 10002"/>
                <a:gd name="connsiteX147" fmla="*/ 7032 w 10201"/>
                <a:gd name="connsiteY147" fmla="*/ 9064 h 10002"/>
                <a:gd name="connsiteX148" fmla="*/ 7303 w 10201"/>
                <a:gd name="connsiteY148" fmla="*/ 9139 h 10002"/>
                <a:gd name="connsiteX149" fmla="*/ 7303 w 10201"/>
                <a:gd name="connsiteY149" fmla="*/ 9195 h 10002"/>
                <a:gd name="connsiteX150" fmla="*/ 7220 w 10201"/>
                <a:gd name="connsiteY150" fmla="*/ 9590 h 10002"/>
                <a:gd name="connsiteX151" fmla="*/ 7199 w 10201"/>
                <a:gd name="connsiteY151" fmla="*/ 9590 h 10002"/>
                <a:gd name="connsiteX152" fmla="*/ 7179 w 10201"/>
                <a:gd name="connsiteY152" fmla="*/ 9533 h 10002"/>
                <a:gd name="connsiteX153" fmla="*/ 6949 w 10201"/>
                <a:gd name="connsiteY153" fmla="*/ 9496 h 10002"/>
                <a:gd name="connsiteX154" fmla="*/ 6876 w 10201"/>
                <a:gd name="connsiteY154" fmla="*/ 9496 h 10002"/>
                <a:gd name="connsiteX155" fmla="*/ 6793 w 10201"/>
                <a:gd name="connsiteY155" fmla="*/ 9403 h 10002"/>
                <a:gd name="connsiteX156" fmla="*/ 6751 w 10201"/>
                <a:gd name="connsiteY156" fmla="*/ 9440 h 10002"/>
                <a:gd name="connsiteX157" fmla="*/ 6637 w 10201"/>
                <a:gd name="connsiteY157" fmla="*/ 9289 h 10002"/>
                <a:gd name="connsiteX158" fmla="*/ 6627 w 10201"/>
                <a:gd name="connsiteY158" fmla="*/ 9289 h 10002"/>
                <a:gd name="connsiteX159" fmla="*/ 6584 w 10201"/>
                <a:gd name="connsiteY159" fmla="*/ 9289 h 10002"/>
                <a:gd name="connsiteX160" fmla="*/ 6480 w 10201"/>
                <a:gd name="connsiteY160" fmla="*/ 9177 h 10002"/>
                <a:gd name="connsiteX161" fmla="*/ 6449 w 10201"/>
                <a:gd name="connsiteY161" fmla="*/ 9346 h 10002"/>
                <a:gd name="connsiteX162" fmla="*/ 6355 w 10201"/>
                <a:gd name="connsiteY162" fmla="*/ 9515 h 10002"/>
                <a:gd name="connsiteX163" fmla="*/ 6262 w 10201"/>
                <a:gd name="connsiteY163" fmla="*/ 9552 h 10002"/>
                <a:gd name="connsiteX164" fmla="*/ 6262 w 10201"/>
                <a:gd name="connsiteY164" fmla="*/ 9609 h 10002"/>
                <a:gd name="connsiteX165" fmla="*/ 6189 w 10201"/>
                <a:gd name="connsiteY165" fmla="*/ 9740 h 10002"/>
                <a:gd name="connsiteX166" fmla="*/ 6106 w 10201"/>
                <a:gd name="connsiteY166" fmla="*/ 9796 h 10002"/>
                <a:gd name="connsiteX167" fmla="*/ 6001 w 10201"/>
                <a:gd name="connsiteY167" fmla="*/ 9947 h 10002"/>
                <a:gd name="connsiteX168" fmla="*/ 5345 w 10201"/>
                <a:gd name="connsiteY168" fmla="*/ 9796 h 10002"/>
                <a:gd name="connsiteX169" fmla="*/ 5220 w 10201"/>
                <a:gd name="connsiteY169" fmla="*/ 9796 h 10002"/>
                <a:gd name="connsiteX170" fmla="*/ 4992 w 10201"/>
                <a:gd name="connsiteY170" fmla="*/ 9647 h 10002"/>
                <a:gd name="connsiteX171" fmla="*/ 4929 w 10201"/>
                <a:gd name="connsiteY171" fmla="*/ 9515 h 10002"/>
                <a:gd name="connsiteX172" fmla="*/ 4929 w 10201"/>
                <a:gd name="connsiteY172" fmla="*/ 9403 h 10002"/>
                <a:gd name="connsiteX173" fmla="*/ 4866 w 10201"/>
                <a:gd name="connsiteY173" fmla="*/ 9346 h 10002"/>
                <a:gd name="connsiteX174" fmla="*/ 5168 w 10201"/>
                <a:gd name="connsiteY174" fmla="*/ 9214 h 10002"/>
                <a:gd name="connsiteX175" fmla="*/ 5387 w 10201"/>
                <a:gd name="connsiteY175" fmla="*/ 9234 h 10002"/>
                <a:gd name="connsiteX176" fmla="*/ 5741 w 10201"/>
                <a:gd name="connsiteY176" fmla="*/ 9195 h 10002"/>
                <a:gd name="connsiteX177" fmla="*/ 5783 w 10201"/>
                <a:gd name="connsiteY177" fmla="*/ 9102 h 10002"/>
                <a:gd name="connsiteX178" fmla="*/ 5731 w 10201"/>
                <a:gd name="connsiteY178" fmla="*/ 8989 h 10002"/>
                <a:gd name="connsiteX179" fmla="*/ 5533 w 10201"/>
                <a:gd name="connsiteY179" fmla="*/ 8933 h 10002"/>
                <a:gd name="connsiteX180" fmla="*/ 5210 w 10201"/>
                <a:gd name="connsiteY180" fmla="*/ 8745 h 10002"/>
                <a:gd name="connsiteX181" fmla="*/ 4961 w 10201"/>
                <a:gd name="connsiteY181" fmla="*/ 8595 h 10002"/>
                <a:gd name="connsiteX182" fmla="*/ 5085 w 10201"/>
                <a:gd name="connsiteY182" fmla="*/ 8481 h 10002"/>
                <a:gd name="connsiteX183" fmla="*/ 4741 w 10201"/>
                <a:gd name="connsiteY183" fmla="*/ 8275 h 10002"/>
                <a:gd name="connsiteX184" fmla="*/ 4554 w 10201"/>
                <a:gd name="connsiteY184" fmla="*/ 8087 h 10002"/>
                <a:gd name="connsiteX185" fmla="*/ 4356 w 10201"/>
                <a:gd name="connsiteY185" fmla="*/ 8031 h 10002"/>
                <a:gd name="connsiteX186" fmla="*/ 4085 w 10201"/>
                <a:gd name="connsiteY186" fmla="*/ 8013 h 10002"/>
                <a:gd name="connsiteX187" fmla="*/ 3919 w 10201"/>
                <a:gd name="connsiteY187" fmla="*/ 7843 h 10002"/>
                <a:gd name="connsiteX188" fmla="*/ 3741 w 10201"/>
                <a:gd name="connsiteY188" fmla="*/ 7806 h 10002"/>
                <a:gd name="connsiteX189" fmla="*/ 3669 w 10201"/>
                <a:gd name="connsiteY189" fmla="*/ 7598 h 10002"/>
                <a:gd name="connsiteX190" fmla="*/ 3492 w 10201"/>
                <a:gd name="connsiteY190" fmla="*/ 7637 h 10002"/>
                <a:gd name="connsiteX191" fmla="*/ 3440 w 10201"/>
                <a:gd name="connsiteY191" fmla="*/ 7674 h 10002"/>
                <a:gd name="connsiteX192" fmla="*/ 3367 w 10201"/>
                <a:gd name="connsiteY192" fmla="*/ 7674 h 10002"/>
                <a:gd name="connsiteX193" fmla="*/ 3367 w 10201"/>
                <a:gd name="connsiteY193" fmla="*/ 7637 h 10002"/>
                <a:gd name="connsiteX194" fmla="*/ 3398 w 10201"/>
                <a:gd name="connsiteY194" fmla="*/ 7543 h 10002"/>
                <a:gd name="connsiteX195" fmla="*/ 3241 w 10201"/>
                <a:gd name="connsiteY195" fmla="*/ 7505 h 10002"/>
                <a:gd name="connsiteX196" fmla="*/ 3189 w 10201"/>
                <a:gd name="connsiteY196" fmla="*/ 7411 h 10002"/>
                <a:gd name="connsiteX197" fmla="*/ 3085 w 10201"/>
                <a:gd name="connsiteY197" fmla="*/ 7468 h 10002"/>
                <a:gd name="connsiteX198" fmla="*/ 2846 w 10201"/>
                <a:gd name="connsiteY198" fmla="*/ 7449 h 10002"/>
                <a:gd name="connsiteX199" fmla="*/ 2722 w 10201"/>
                <a:gd name="connsiteY199" fmla="*/ 7486 h 10002"/>
                <a:gd name="connsiteX200" fmla="*/ 2669 w 10201"/>
                <a:gd name="connsiteY200" fmla="*/ 7598 h 10002"/>
                <a:gd name="connsiteX201" fmla="*/ 2471 w 10201"/>
                <a:gd name="connsiteY201" fmla="*/ 7637 h 10002"/>
                <a:gd name="connsiteX202" fmla="*/ 2419 w 10201"/>
                <a:gd name="connsiteY202" fmla="*/ 7712 h 10002"/>
                <a:gd name="connsiteX203" fmla="*/ 2137 w 10201"/>
                <a:gd name="connsiteY203" fmla="*/ 7693 h 10002"/>
                <a:gd name="connsiteX204" fmla="*/ 2023 w 10201"/>
                <a:gd name="connsiteY204" fmla="*/ 7561 h 10002"/>
                <a:gd name="connsiteX205" fmla="*/ 1867 w 10201"/>
                <a:gd name="connsiteY205" fmla="*/ 7524 h 10002"/>
                <a:gd name="connsiteX206" fmla="*/ 1919 w 10201"/>
                <a:gd name="connsiteY206" fmla="*/ 7505 h 10002"/>
                <a:gd name="connsiteX207" fmla="*/ 1919 w 10201"/>
                <a:gd name="connsiteY207" fmla="*/ 7486 h 10002"/>
                <a:gd name="connsiteX208" fmla="*/ 1867 w 10201"/>
                <a:gd name="connsiteY208" fmla="*/ 7486 h 10002"/>
                <a:gd name="connsiteX209" fmla="*/ 1753 w 10201"/>
                <a:gd name="connsiteY209" fmla="*/ 7505 h 10002"/>
                <a:gd name="connsiteX210" fmla="*/ 1544 w 10201"/>
                <a:gd name="connsiteY210" fmla="*/ 7429 h 10002"/>
                <a:gd name="connsiteX211" fmla="*/ 1544 w 10201"/>
                <a:gd name="connsiteY211" fmla="*/ 7486 h 10002"/>
                <a:gd name="connsiteX212" fmla="*/ 1492 w 10201"/>
                <a:gd name="connsiteY212" fmla="*/ 7468 h 10002"/>
                <a:gd name="connsiteX213" fmla="*/ 1492 w 10201"/>
                <a:gd name="connsiteY213" fmla="*/ 7411 h 10002"/>
                <a:gd name="connsiteX214" fmla="*/ 1398 w 10201"/>
                <a:gd name="connsiteY214" fmla="*/ 7468 h 10002"/>
                <a:gd name="connsiteX215" fmla="*/ 1378 w 10201"/>
                <a:gd name="connsiteY215" fmla="*/ 7411 h 10002"/>
                <a:gd name="connsiteX216" fmla="*/ 1013 w 10201"/>
                <a:gd name="connsiteY216" fmla="*/ 7429 h 10002"/>
                <a:gd name="connsiteX217" fmla="*/ 836 w 10201"/>
                <a:gd name="connsiteY217" fmla="*/ 7411 h 10002"/>
                <a:gd name="connsiteX218" fmla="*/ 795 w 10201"/>
                <a:gd name="connsiteY218" fmla="*/ 7336 h 10002"/>
                <a:gd name="connsiteX219" fmla="*/ 628 w 10201"/>
                <a:gd name="connsiteY219" fmla="*/ 7354 h 10002"/>
                <a:gd name="connsiteX220" fmla="*/ 597 w 10201"/>
                <a:gd name="connsiteY220" fmla="*/ 7299 h 10002"/>
                <a:gd name="connsiteX221" fmla="*/ 493 w 10201"/>
                <a:gd name="connsiteY221" fmla="*/ 7317 h 10002"/>
                <a:gd name="connsiteX222" fmla="*/ 471 w 10201"/>
                <a:gd name="connsiteY222" fmla="*/ 7242 h 10002"/>
                <a:gd name="connsiteX223" fmla="*/ 378 w 10201"/>
                <a:gd name="connsiteY223" fmla="*/ 7242 h 10002"/>
                <a:gd name="connsiteX224" fmla="*/ 243 w 10201"/>
                <a:gd name="connsiteY224" fmla="*/ 7167 h 10002"/>
                <a:gd name="connsiteX225" fmla="*/ 0 w 10201"/>
                <a:gd name="connsiteY225" fmla="*/ 7050 h 10002"/>
                <a:gd name="connsiteX226" fmla="*/ 357 w 10201"/>
                <a:gd name="connsiteY226" fmla="*/ 7054 h 10002"/>
                <a:gd name="connsiteX227" fmla="*/ 576 w 10201"/>
                <a:gd name="connsiteY227" fmla="*/ 7092 h 10002"/>
                <a:gd name="connsiteX228" fmla="*/ 940 w 10201"/>
                <a:gd name="connsiteY228" fmla="*/ 7167 h 10002"/>
                <a:gd name="connsiteX229" fmla="*/ 950 w 10201"/>
                <a:gd name="connsiteY229" fmla="*/ 7092 h 10002"/>
                <a:gd name="connsiteX230" fmla="*/ 888 w 10201"/>
                <a:gd name="connsiteY230" fmla="*/ 6998 h 10002"/>
                <a:gd name="connsiteX231" fmla="*/ 898 w 10201"/>
                <a:gd name="connsiteY231" fmla="*/ 6998 h 10002"/>
                <a:gd name="connsiteX232" fmla="*/ 898 w 10201"/>
                <a:gd name="connsiteY232" fmla="*/ 6979 h 10002"/>
                <a:gd name="connsiteX233" fmla="*/ 1002 w 10201"/>
                <a:gd name="connsiteY233" fmla="*/ 7016 h 10002"/>
                <a:gd name="connsiteX234" fmla="*/ 1002 w 10201"/>
                <a:gd name="connsiteY234" fmla="*/ 6941 h 10002"/>
                <a:gd name="connsiteX235" fmla="*/ 940 w 10201"/>
                <a:gd name="connsiteY235" fmla="*/ 6923 h 10002"/>
                <a:gd name="connsiteX236" fmla="*/ 940 w 10201"/>
                <a:gd name="connsiteY236" fmla="*/ 6847 h 10002"/>
                <a:gd name="connsiteX237" fmla="*/ 961 w 10201"/>
                <a:gd name="connsiteY237" fmla="*/ 6847 h 10002"/>
                <a:gd name="connsiteX238" fmla="*/ 1013 w 10201"/>
                <a:gd name="connsiteY238" fmla="*/ 6885 h 10002"/>
                <a:gd name="connsiteX239" fmla="*/ 1013 w 10201"/>
                <a:gd name="connsiteY239" fmla="*/ 6847 h 10002"/>
                <a:gd name="connsiteX240" fmla="*/ 1149 w 10201"/>
                <a:gd name="connsiteY240" fmla="*/ 6716 h 10002"/>
                <a:gd name="connsiteX241" fmla="*/ 1305 w 10201"/>
                <a:gd name="connsiteY241" fmla="*/ 6678 h 10002"/>
                <a:gd name="connsiteX242" fmla="*/ 1305 w 10201"/>
                <a:gd name="connsiteY242" fmla="*/ 6660 h 10002"/>
                <a:gd name="connsiteX243" fmla="*/ 1128 w 10201"/>
                <a:gd name="connsiteY243" fmla="*/ 6660 h 10002"/>
                <a:gd name="connsiteX244" fmla="*/ 1128 w 10201"/>
                <a:gd name="connsiteY244" fmla="*/ 6641 h 10002"/>
                <a:gd name="connsiteX245" fmla="*/ 1159 w 10201"/>
                <a:gd name="connsiteY245" fmla="*/ 6585 h 10002"/>
                <a:gd name="connsiteX246" fmla="*/ 1211 w 10201"/>
                <a:gd name="connsiteY246" fmla="*/ 6603 h 10002"/>
                <a:gd name="connsiteX247" fmla="*/ 1243 w 10201"/>
                <a:gd name="connsiteY247" fmla="*/ 6566 h 10002"/>
                <a:gd name="connsiteX248" fmla="*/ 1243 w 10201"/>
                <a:gd name="connsiteY248" fmla="*/ 6548 h 10002"/>
                <a:gd name="connsiteX249" fmla="*/ 1191 w 10201"/>
                <a:gd name="connsiteY249" fmla="*/ 6472 h 10002"/>
                <a:gd name="connsiteX250" fmla="*/ 1222 w 10201"/>
                <a:gd name="connsiteY250" fmla="*/ 6472 h 10002"/>
                <a:gd name="connsiteX251" fmla="*/ 1243 w 10201"/>
                <a:gd name="connsiteY251" fmla="*/ 6491 h 10002"/>
                <a:gd name="connsiteX252" fmla="*/ 1253 w 10201"/>
                <a:gd name="connsiteY252" fmla="*/ 6434 h 10002"/>
                <a:gd name="connsiteX253" fmla="*/ 1201 w 10201"/>
                <a:gd name="connsiteY253" fmla="*/ 6378 h 10002"/>
                <a:gd name="connsiteX254" fmla="*/ 1191 w 10201"/>
                <a:gd name="connsiteY254" fmla="*/ 6416 h 10002"/>
                <a:gd name="connsiteX255" fmla="*/ 1191 w 10201"/>
                <a:gd name="connsiteY255" fmla="*/ 6378 h 10002"/>
                <a:gd name="connsiteX256" fmla="*/ 1180 w 10201"/>
                <a:gd name="connsiteY256" fmla="*/ 6378 h 10002"/>
                <a:gd name="connsiteX257" fmla="*/ 1180 w 10201"/>
                <a:gd name="connsiteY257" fmla="*/ 6359 h 10002"/>
                <a:gd name="connsiteX258" fmla="*/ 1253 w 10201"/>
                <a:gd name="connsiteY258" fmla="*/ 6322 h 10002"/>
                <a:gd name="connsiteX259" fmla="*/ 1253 w 10201"/>
                <a:gd name="connsiteY259" fmla="*/ 6302 h 10002"/>
                <a:gd name="connsiteX260" fmla="*/ 1139 w 10201"/>
                <a:gd name="connsiteY260" fmla="*/ 6228 h 10002"/>
                <a:gd name="connsiteX261" fmla="*/ 1118 w 10201"/>
                <a:gd name="connsiteY261" fmla="*/ 6284 h 10002"/>
                <a:gd name="connsiteX262" fmla="*/ 1045 w 10201"/>
                <a:gd name="connsiteY262" fmla="*/ 6228 h 10002"/>
                <a:gd name="connsiteX263" fmla="*/ 1076 w 10201"/>
                <a:gd name="connsiteY263" fmla="*/ 6190 h 10002"/>
                <a:gd name="connsiteX264" fmla="*/ 1035 w 10201"/>
                <a:gd name="connsiteY264" fmla="*/ 6190 h 10002"/>
                <a:gd name="connsiteX265" fmla="*/ 909 w 10201"/>
                <a:gd name="connsiteY265" fmla="*/ 6247 h 10002"/>
                <a:gd name="connsiteX266" fmla="*/ 909 w 10201"/>
                <a:gd name="connsiteY266" fmla="*/ 6190 h 10002"/>
                <a:gd name="connsiteX267" fmla="*/ 961 w 10201"/>
                <a:gd name="connsiteY267" fmla="*/ 6040 h 10002"/>
                <a:gd name="connsiteX268" fmla="*/ 940 w 10201"/>
                <a:gd name="connsiteY268" fmla="*/ 6002 h 10002"/>
                <a:gd name="connsiteX269" fmla="*/ 961 w 10201"/>
                <a:gd name="connsiteY269" fmla="*/ 6002 h 10002"/>
                <a:gd name="connsiteX270" fmla="*/ 1055 w 10201"/>
                <a:gd name="connsiteY270" fmla="*/ 5964 h 10002"/>
                <a:gd name="connsiteX271" fmla="*/ 1087 w 10201"/>
                <a:gd name="connsiteY271" fmla="*/ 5909 h 10002"/>
                <a:gd name="connsiteX272" fmla="*/ 1066 w 10201"/>
                <a:gd name="connsiteY272" fmla="*/ 5852 h 10002"/>
                <a:gd name="connsiteX273" fmla="*/ 1139 w 10201"/>
                <a:gd name="connsiteY273" fmla="*/ 5833 h 10002"/>
                <a:gd name="connsiteX274" fmla="*/ 1139 w 10201"/>
                <a:gd name="connsiteY274" fmla="*/ 5909 h 10002"/>
                <a:gd name="connsiteX275" fmla="*/ 1263 w 10201"/>
                <a:gd name="connsiteY275" fmla="*/ 5909 h 10002"/>
                <a:gd name="connsiteX276" fmla="*/ 1388 w 10201"/>
                <a:gd name="connsiteY276" fmla="*/ 5683 h 10002"/>
                <a:gd name="connsiteX277" fmla="*/ 1586 w 10201"/>
                <a:gd name="connsiteY277" fmla="*/ 5740 h 10002"/>
                <a:gd name="connsiteX278" fmla="*/ 1586 w 10201"/>
                <a:gd name="connsiteY278" fmla="*/ 5758 h 10002"/>
                <a:gd name="connsiteX279" fmla="*/ 1575 w 10201"/>
                <a:gd name="connsiteY279" fmla="*/ 5814 h 10002"/>
                <a:gd name="connsiteX280" fmla="*/ 1554 w 10201"/>
                <a:gd name="connsiteY280" fmla="*/ 5852 h 10002"/>
                <a:gd name="connsiteX281" fmla="*/ 1440 w 10201"/>
                <a:gd name="connsiteY281" fmla="*/ 5889 h 10002"/>
                <a:gd name="connsiteX282" fmla="*/ 1430 w 10201"/>
                <a:gd name="connsiteY282" fmla="*/ 6040 h 10002"/>
                <a:gd name="connsiteX283" fmla="*/ 1450 w 10201"/>
                <a:gd name="connsiteY283" fmla="*/ 6058 h 10002"/>
                <a:gd name="connsiteX284" fmla="*/ 1680 w 10201"/>
                <a:gd name="connsiteY284" fmla="*/ 6265 h 10002"/>
                <a:gd name="connsiteX285" fmla="*/ 1711 w 10201"/>
                <a:gd name="connsiteY285" fmla="*/ 6265 h 10002"/>
                <a:gd name="connsiteX286" fmla="*/ 1784 w 10201"/>
                <a:gd name="connsiteY286" fmla="*/ 6792 h 10002"/>
                <a:gd name="connsiteX287" fmla="*/ 1982 w 10201"/>
                <a:gd name="connsiteY287" fmla="*/ 6585 h 10002"/>
                <a:gd name="connsiteX288" fmla="*/ 1982 w 10201"/>
                <a:gd name="connsiteY288" fmla="*/ 6528 h 10002"/>
                <a:gd name="connsiteX289" fmla="*/ 1909 w 10201"/>
                <a:gd name="connsiteY289" fmla="*/ 6528 h 10002"/>
                <a:gd name="connsiteX290" fmla="*/ 1878 w 10201"/>
                <a:gd name="connsiteY290" fmla="*/ 6453 h 10002"/>
                <a:gd name="connsiteX291" fmla="*/ 1878 w 10201"/>
                <a:gd name="connsiteY291" fmla="*/ 6416 h 10002"/>
                <a:gd name="connsiteX292" fmla="*/ 1888 w 10201"/>
                <a:gd name="connsiteY292" fmla="*/ 6416 h 10002"/>
                <a:gd name="connsiteX293" fmla="*/ 1888 w 10201"/>
                <a:gd name="connsiteY293" fmla="*/ 6397 h 10002"/>
                <a:gd name="connsiteX294" fmla="*/ 2023 w 10201"/>
                <a:gd name="connsiteY294" fmla="*/ 6322 h 10002"/>
                <a:gd name="connsiteX295" fmla="*/ 2002 w 10201"/>
                <a:gd name="connsiteY295" fmla="*/ 6302 h 10002"/>
                <a:gd name="connsiteX296" fmla="*/ 1867 w 10201"/>
                <a:gd name="connsiteY296" fmla="*/ 6265 h 10002"/>
                <a:gd name="connsiteX297" fmla="*/ 1867 w 10201"/>
                <a:gd name="connsiteY297" fmla="*/ 6209 h 10002"/>
                <a:gd name="connsiteX298" fmla="*/ 1815 w 10201"/>
                <a:gd name="connsiteY298" fmla="*/ 6190 h 10002"/>
                <a:gd name="connsiteX299" fmla="*/ 1815 w 10201"/>
                <a:gd name="connsiteY299" fmla="*/ 6190 h 10002"/>
                <a:gd name="connsiteX300" fmla="*/ 1836 w 10201"/>
                <a:gd name="connsiteY300" fmla="*/ 6133 h 10002"/>
                <a:gd name="connsiteX301" fmla="*/ 1753 w 10201"/>
                <a:gd name="connsiteY301" fmla="*/ 6040 h 10002"/>
                <a:gd name="connsiteX302" fmla="*/ 1534 w 10201"/>
                <a:gd name="connsiteY302" fmla="*/ 5984 h 10002"/>
                <a:gd name="connsiteX303" fmla="*/ 1701 w 10201"/>
                <a:gd name="connsiteY303" fmla="*/ 5964 h 10002"/>
                <a:gd name="connsiteX304" fmla="*/ 1722 w 10201"/>
                <a:gd name="connsiteY304" fmla="*/ 5871 h 10002"/>
                <a:gd name="connsiteX305" fmla="*/ 1659 w 10201"/>
                <a:gd name="connsiteY305" fmla="*/ 5740 h 10002"/>
                <a:gd name="connsiteX306" fmla="*/ 1680 w 10201"/>
                <a:gd name="connsiteY306" fmla="*/ 5740 h 10002"/>
                <a:gd name="connsiteX307" fmla="*/ 2023 w 10201"/>
                <a:gd name="connsiteY307" fmla="*/ 5777 h 10002"/>
                <a:gd name="connsiteX308" fmla="*/ 2117 w 10201"/>
                <a:gd name="connsiteY308" fmla="*/ 5665 h 10002"/>
                <a:gd name="connsiteX309" fmla="*/ 2190 w 10201"/>
                <a:gd name="connsiteY309" fmla="*/ 5645 h 10002"/>
                <a:gd name="connsiteX310" fmla="*/ 2117 w 10201"/>
                <a:gd name="connsiteY310" fmla="*/ 5608 h 10002"/>
                <a:gd name="connsiteX311" fmla="*/ 1815 w 10201"/>
                <a:gd name="connsiteY311" fmla="*/ 5720 h 10002"/>
                <a:gd name="connsiteX312" fmla="*/ 1784 w 10201"/>
                <a:gd name="connsiteY312" fmla="*/ 5665 h 10002"/>
                <a:gd name="connsiteX313" fmla="*/ 1805 w 10201"/>
                <a:gd name="connsiteY313" fmla="*/ 5608 h 10002"/>
                <a:gd name="connsiteX314" fmla="*/ 1774 w 10201"/>
                <a:gd name="connsiteY314" fmla="*/ 5514 h 10002"/>
                <a:gd name="connsiteX315" fmla="*/ 1701 w 10201"/>
                <a:gd name="connsiteY315" fmla="*/ 5533 h 10002"/>
                <a:gd name="connsiteX316" fmla="*/ 1458 w 10201"/>
                <a:gd name="connsiteY316" fmla="*/ 5302 h 10002"/>
                <a:gd name="connsiteX317" fmla="*/ 1742 w 10201"/>
                <a:gd name="connsiteY317" fmla="*/ 5288 h 10002"/>
                <a:gd name="connsiteX318" fmla="*/ 2085 w 10201"/>
                <a:gd name="connsiteY318" fmla="*/ 5288 h 10002"/>
                <a:gd name="connsiteX319" fmla="*/ 2190 w 10201"/>
                <a:gd name="connsiteY319" fmla="*/ 5119 h 10002"/>
                <a:gd name="connsiteX320" fmla="*/ 2190 w 10201"/>
                <a:gd name="connsiteY320" fmla="*/ 5063 h 10002"/>
                <a:gd name="connsiteX321" fmla="*/ 2253 w 10201"/>
                <a:gd name="connsiteY321" fmla="*/ 5044 h 10002"/>
                <a:gd name="connsiteX322" fmla="*/ 2284 w 10201"/>
                <a:gd name="connsiteY322" fmla="*/ 5176 h 10002"/>
                <a:gd name="connsiteX323" fmla="*/ 2722 w 10201"/>
                <a:gd name="connsiteY323" fmla="*/ 5195 h 10002"/>
                <a:gd name="connsiteX324" fmla="*/ 2700 w 10201"/>
                <a:gd name="connsiteY324" fmla="*/ 5288 h 10002"/>
                <a:gd name="connsiteX325" fmla="*/ 2732 w 10201"/>
                <a:gd name="connsiteY325" fmla="*/ 5288 h 10002"/>
                <a:gd name="connsiteX326" fmla="*/ 2784 w 10201"/>
                <a:gd name="connsiteY326" fmla="*/ 5251 h 10002"/>
                <a:gd name="connsiteX327" fmla="*/ 2784 w 10201"/>
                <a:gd name="connsiteY327" fmla="*/ 5270 h 10002"/>
                <a:gd name="connsiteX328" fmla="*/ 2763 w 10201"/>
                <a:gd name="connsiteY328" fmla="*/ 5288 h 10002"/>
                <a:gd name="connsiteX329" fmla="*/ 2826 w 10201"/>
                <a:gd name="connsiteY329" fmla="*/ 5288 h 10002"/>
                <a:gd name="connsiteX330" fmla="*/ 2929 w 10201"/>
                <a:gd name="connsiteY330" fmla="*/ 5288 h 10002"/>
                <a:gd name="connsiteX331" fmla="*/ 2929 w 10201"/>
                <a:gd name="connsiteY331" fmla="*/ 5364 h 10002"/>
                <a:gd name="connsiteX332" fmla="*/ 2950 w 10201"/>
                <a:gd name="connsiteY332" fmla="*/ 5364 h 10002"/>
                <a:gd name="connsiteX333" fmla="*/ 3023 w 10201"/>
                <a:gd name="connsiteY333" fmla="*/ 5288 h 10002"/>
                <a:gd name="connsiteX334" fmla="*/ 3023 w 10201"/>
                <a:gd name="connsiteY334" fmla="*/ 5213 h 10002"/>
                <a:gd name="connsiteX335" fmla="*/ 3085 w 10201"/>
                <a:gd name="connsiteY335" fmla="*/ 5213 h 10002"/>
                <a:gd name="connsiteX336" fmla="*/ 3117 w 10201"/>
                <a:gd name="connsiteY336" fmla="*/ 5270 h 10002"/>
                <a:gd name="connsiteX337" fmla="*/ 3117 w 10201"/>
                <a:gd name="connsiteY337" fmla="*/ 5401 h 10002"/>
                <a:gd name="connsiteX338" fmla="*/ 3231 w 10201"/>
                <a:gd name="connsiteY338" fmla="*/ 5401 h 10002"/>
                <a:gd name="connsiteX339" fmla="*/ 3241 w 10201"/>
                <a:gd name="connsiteY339" fmla="*/ 5307 h 10002"/>
                <a:gd name="connsiteX340" fmla="*/ 3241 w 10201"/>
                <a:gd name="connsiteY340" fmla="*/ 5288 h 10002"/>
                <a:gd name="connsiteX341" fmla="*/ 3241 w 10201"/>
                <a:gd name="connsiteY341" fmla="*/ 5288 h 10002"/>
                <a:gd name="connsiteX342" fmla="*/ 3346 w 10201"/>
                <a:gd name="connsiteY342" fmla="*/ 5307 h 10002"/>
                <a:gd name="connsiteX343" fmla="*/ 3367 w 10201"/>
                <a:gd name="connsiteY343" fmla="*/ 5213 h 10002"/>
                <a:gd name="connsiteX344" fmla="*/ 3471 w 10201"/>
                <a:gd name="connsiteY344" fmla="*/ 5251 h 10002"/>
                <a:gd name="connsiteX345" fmla="*/ 3471 w 10201"/>
                <a:gd name="connsiteY345" fmla="*/ 5195 h 10002"/>
                <a:gd name="connsiteX346" fmla="*/ 3648 w 10201"/>
                <a:gd name="connsiteY346" fmla="*/ 5270 h 10002"/>
                <a:gd name="connsiteX347" fmla="*/ 3648 w 10201"/>
                <a:gd name="connsiteY347" fmla="*/ 5195 h 10002"/>
                <a:gd name="connsiteX348" fmla="*/ 3689 w 10201"/>
                <a:gd name="connsiteY348" fmla="*/ 5195 h 10002"/>
                <a:gd name="connsiteX349" fmla="*/ 3689 w 10201"/>
                <a:gd name="connsiteY349" fmla="*/ 5270 h 10002"/>
                <a:gd name="connsiteX350" fmla="*/ 3710 w 10201"/>
                <a:gd name="connsiteY350" fmla="*/ 5270 h 10002"/>
                <a:gd name="connsiteX351" fmla="*/ 3710 w 10201"/>
                <a:gd name="connsiteY351" fmla="*/ 5251 h 10002"/>
                <a:gd name="connsiteX352" fmla="*/ 3721 w 10201"/>
                <a:gd name="connsiteY352" fmla="*/ 5119 h 10002"/>
                <a:gd name="connsiteX353" fmla="*/ 3731 w 10201"/>
                <a:gd name="connsiteY353" fmla="*/ 5119 h 10002"/>
                <a:gd name="connsiteX354" fmla="*/ 3741 w 10201"/>
                <a:gd name="connsiteY354" fmla="*/ 5195 h 10002"/>
                <a:gd name="connsiteX355" fmla="*/ 3825 w 10201"/>
                <a:gd name="connsiteY355" fmla="*/ 5119 h 10002"/>
                <a:gd name="connsiteX356" fmla="*/ 3825 w 10201"/>
                <a:gd name="connsiteY356" fmla="*/ 5157 h 10002"/>
                <a:gd name="connsiteX357" fmla="*/ 3898 w 10201"/>
                <a:gd name="connsiteY357" fmla="*/ 5119 h 10002"/>
                <a:gd name="connsiteX358" fmla="*/ 3898 w 10201"/>
                <a:gd name="connsiteY358" fmla="*/ 5101 h 10002"/>
                <a:gd name="connsiteX359" fmla="*/ 3877 w 10201"/>
                <a:gd name="connsiteY359" fmla="*/ 5063 h 10002"/>
                <a:gd name="connsiteX360" fmla="*/ 3909 w 10201"/>
                <a:gd name="connsiteY360" fmla="*/ 5063 h 10002"/>
                <a:gd name="connsiteX361" fmla="*/ 3950 w 10201"/>
                <a:gd name="connsiteY361" fmla="*/ 5101 h 10002"/>
                <a:gd name="connsiteX362" fmla="*/ 3950 w 10201"/>
                <a:gd name="connsiteY362" fmla="*/ 5063 h 10002"/>
                <a:gd name="connsiteX363" fmla="*/ 3929 w 10201"/>
                <a:gd name="connsiteY363" fmla="*/ 5007 h 10002"/>
                <a:gd name="connsiteX364" fmla="*/ 4033 w 10201"/>
                <a:gd name="connsiteY364" fmla="*/ 4951 h 10002"/>
                <a:gd name="connsiteX365" fmla="*/ 4033 w 10201"/>
                <a:gd name="connsiteY365" fmla="*/ 4932 h 10002"/>
                <a:gd name="connsiteX366" fmla="*/ 3857 w 10201"/>
                <a:gd name="connsiteY366" fmla="*/ 4912 h 10002"/>
                <a:gd name="connsiteX367" fmla="*/ 3867 w 10201"/>
                <a:gd name="connsiteY367" fmla="*/ 5026 h 10002"/>
                <a:gd name="connsiteX368" fmla="*/ 3857 w 10201"/>
                <a:gd name="connsiteY368" fmla="*/ 5026 h 10002"/>
                <a:gd name="connsiteX369" fmla="*/ 3658 w 10201"/>
                <a:gd name="connsiteY369" fmla="*/ 4912 h 10002"/>
                <a:gd name="connsiteX370" fmla="*/ 3658 w 10201"/>
                <a:gd name="connsiteY370" fmla="*/ 4932 h 10002"/>
                <a:gd name="connsiteX371" fmla="*/ 3669 w 10201"/>
                <a:gd name="connsiteY371" fmla="*/ 4932 h 10002"/>
                <a:gd name="connsiteX372" fmla="*/ 3648 w 10201"/>
                <a:gd name="connsiteY372" fmla="*/ 4951 h 10002"/>
                <a:gd name="connsiteX373" fmla="*/ 3596 w 10201"/>
                <a:gd name="connsiteY373" fmla="*/ 4875 h 10002"/>
                <a:gd name="connsiteX374" fmla="*/ 3585 w 10201"/>
                <a:gd name="connsiteY374" fmla="*/ 4837 h 10002"/>
                <a:gd name="connsiteX375" fmla="*/ 3700 w 10201"/>
                <a:gd name="connsiteY375" fmla="*/ 4819 h 10002"/>
                <a:gd name="connsiteX376" fmla="*/ 3700 w 10201"/>
                <a:gd name="connsiteY376" fmla="*/ 4668 h 10002"/>
                <a:gd name="connsiteX377" fmla="*/ 3679 w 10201"/>
                <a:gd name="connsiteY377" fmla="*/ 4668 h 10002"/>
                <a:gd name="connsiteX378" fmla="*/ 3554 w 10201"/>
                <a:gd name="connsiteY378" fmla="*/ 4800 h 10002"/>
                <a:gd name="connsiteX379" fmla="*/ 3533 w 10201"/>
                <a:gd name="connsiteY379" fmla="*/ 4782 h 10002"/>
                <a:gd name="connsiteX380" fmla="*/ 3533 w 10201"/>
                <a:gd name="connsiteY380" fmla="*/ 4706 h 10002"/>
                <a:gd name="connsiteX381" fmla="*/ 3523 w 10201"/>
                <a:gd name="connsiteY381" fmla="*/ 4650 h 10002"/>
                <a:gd name="connsiteX382" fmla="*/ 3450 w 10201"/>
                <a:gd name="connsiteY382" fmla="*/ 4650 h 10002"/>
                <a:gd name="connsiteX383" fmla="*/ 3440 w 10201"/>
                <a:gd name="connsiteY383" fmla="*/ 4593 h 10002"/>
                <a:gd name="connsiteX384" fmla="*/ 3450 w 10201"/>
                <a:gd name="connsiteY384" fmla="*/ 4593 h 10002"/>
                <a:gd name="connsiteX385" fmla="*/ 3450 w 10201"/>
                <a:gd name="connsiteY385" fmla="*/ 4574 h 10002"/>
                <a:gd name="connsiteX386" fmla="*/ 3627 w 10201"/>
                <a:gd name="connsiteY386" fmla="*/ 4481 h 10002"/>
                <a:gd name="connsiteX387" fmla="*/ 3565 w 10201"/>
                <a:gd name="connsiteY387" fmla="*/ 4481 h 10002"/>
                <a:gd name="connsiteX388" fmla="*/ 3544 w 10201"/>
                <a:gd name="connsiteY388" fmla="*/ 4481 h 10002"/>
                <a:gd name="connsiteX389" fmla="*/ 3533 w 10201"/>
                <a:gd name="connsiteY389" fmla="*/ 4481 h 10002"/>
                <a:gd name="connsiteX390" fmla="*/ 3533 w 10201"/>
                <a:gd name="connsiteY390" fmla="*/ 4462 h 10002"/>
                <a:gd name="connsiteX391" fmla="*/ 3637 w 10201"/>
                <a:gd name="connsiteY391" fmla="*/ 4387 h 10002"/>
                <a:gd name="connsiteX392" fmla="*/ 3637 w 10201"/>
                <a:gd name="connsiteY392" fmla="*/ 4387 h 10002"/>
                <a:gd name="connsiteX393" fmla="*/ 3606 w 10201"/>
                <a:gd name="connsiteY393" fmla="*/ 4387 h 10002"/>
                <a:gd name="connsiteX394" fmla="*/ 3585 w 10201"/>
                <a:gd name="connsiteY394" fmla="*/ 4405 h 10002"/>
                <a:gd name="connsiteX395" fmla="*/ 3575 w 10201"/>
                <a:gd name="connsiteY395" fmla="*/ 4368 h 10002"/>
                <a:gd name="connsiteX396" fmla="*/ 3409 w 10201"/>
                <a:gd name="connsiteY396" fmla="*/ 4312 h 10002"/>
                <a:gd name="connsiteX397" fmla="*/ 3357 w 10201"/>
                <a:gd name="connsiteY397" fmla="*/ 4199 h 10002"/>
                <a:gd name="connsiteX398" fmla="*/ 3315 w 10201"/>
                <a:gd name="connsiteY398" fmla="*/ 4255 h 10002"/>
                <a:gd name="connsiteX399" fmla="*/ 3231 w 10201"/>
                <a:gd name="connsiteY399" fmla="*/ 4218 h 10002"/>
                <a:gd name="connsiteX400" fmla="*/ 3085 w 10201"/>
                <a:gd name="connsiteY400" fmla="*/ 4199 h 10002"/>
                <a:gd name="connsiteX401" fmla="*/ 3033 w 10201"/>
                <a:gd name="connsiteY401" fmla="*/ 4237 h 10002"/>
                <a:gd name="connsiteX402" fmla="*/ 2981 w 10201"/>
                <a:gd name="connsiteY402" fmla="*/ 4180 h 10002"/>
                <a:gd name="connsiteX403" fmla="*/ 2909 w 10201"/>
                <a:gd name="connsiteY403" fmla="*/ 4237 h 10002"/>
                <a:gd name="connsiteX404" fmla="*/ 2878 w 10201"/>
                <a:gd name="connsiteY404" fmla="*/ 4180 h 10002"/>
                <a:gd name="connsiteX405" fmla="*/ 2794 w 10201"/>
                <a:gd name="connsiteY405" fmla="*/ 4330 h 10002"/>
                <a:gd name="connsiteX406" fmla="*/ 2596 w 10201"/>
                <a:gd name="connsiteY406" fmla="*/ 4255 h 10002"/>
                <a:gd name="connsiteX407" fmla="*/ 2596 w 10201"/>
                <a:gd name="connsiteY407" fmla="*/ 4218 h 10002"/>
                <a:gd name="connsiteX408" fmla="*/ 2617 w 10201"/>
                <a:gd name="connsiteY408" fmla="*/ 4180 h 10002"/>
                <a:gd name="connsiteX409" fmla="*/ 2544 w 10201"/>
                <a:gd name="connsiteY409" fmla="*/ 4180 h 10002"/>
                <a:gd name="connsiteX410" fmla="*/ 2346 w 10201"/>
                <a:gd name="connsiteY410" fmla="*/ 4275 h 10002"/>
                <a:gd name="connsiteX411" fmla="*/ 2346 w 10201"/>
                <a:gd name="connsiteY411" fmla="*/ 4255 h 10002"/>
                <a:gd name="connsiteX412" fmla="*/ 2367 w 10201"/>
                <a:gd name="connsiteY412" fmla="*/ 4218 h 10002"/>
                <a:gd name="connsiteX413" fmla="*/ 2253 w 10201"/>
                <a:gd name="connsiteY413" fmla="*/ 4218 h 10002"/>
                <a:gd name="connsiteX414" fmla="*/ 2170 w 10201"/>
                <a:gd name="connsiteY414" fmla="*/ 4143 h 10002"/>
                <a:gd name="connsiteX415" fmla="*/ 2044 w 10201"/>
                <a:gd name="connsiteY415" fmla="*/ 4124 h 10002"/>
                <a:gd name="connsiteX416" fmla="*/ 2065 w 10201"/>
                <a:gd name="connsiteY416" fmla="*/ 4124 h 10002"/>
                <a:gd name="connsiteX417" fmla="*/ 2096 w 10201"/>
                <a:gd name="connsiteY417" fmla="*/ 4086 h 10002"/>
                <a:gd name="connsiteX418" fmla="*/ 2085 w 10201"/>
                <a:gd name="connsiteY418" fmla="*/ 4049 h 10002"/>
                <a:gd name="connsiteX419" fmla="*/ 2002 w 10201"/>
                <a:gd name="connsiteY419" fmla="*/ 3992 h 10002"/>
                <a:gd name="connsiteX420" fmla="*/ 1909 w 10201"/>
                <a:gd name="connsiteY420" fmla="*/ 4030 h 10002"/>
                <a:gd name="connsiteX421" fmla="*/ 1479 w 10201"/>
                <a:gd name="connsiteY421" fmla="*/ 3976 h 10002"/>
                <a:gd name="connsiteX422" fmla="*/ 1680 w 10201"/>
                <a:gd name="connsiteY422" fmla="*/ 3823 h 10002"/>
                <a:gd name="connsiteX423" fmla="*/ 1690 w 10201"/>
                <a:gd name="connsiteY423" fmla="*/ 3805 h 10002"/>
                <a:gd name="connsiteX424" fmla="*/ 1826 w 10201"/>
                <a:gd name="connsiteY424" fmla="*/ 3767 h 10002"/>
                <a:gd name="connsiteX425" fmla="*/ 1826 w 10201"/>
                <a:gd name="connsiteY425" fmla="*/ 3805 h 10002"/>
                <a:gd name="connsiteX426" fmla="*/ 1940 w 10201"/>
                <a:gd name="connsiteY426" fmla="*/ 3880 h 10002"/>
                <a:gd name="connsiteX427" fmla="*/ 1950 w 10201"/>
                <a:gd name="connsiteY427" fmla="*/ 3842 h 10002"/>
                <a:gd name="connsiteX428" fmla="*/ 1961 w 10201"/>
                <a:gd name="connsiteY428" fmla="*/ 3880 h 10002"/>
                <a:gd name="connsiteX429" fmla="*/ 2117 w 10201"/>
                <a:gd name="connsiteY429" fmla="*/ 3748 h 10002"/>
                <a:gd name="connsiteX430" fmla="*/ 2201 w 10201"/>
                <a:gd name="connsiteY430" fmla="*/ 3823 h 10002"/>
                <a:gd name="connsiteX431" fmla="*/ 2378 w 10201"/>
                <a:gd name="connsiteY431" fmla="*/ 3786 h 10002"/>
                <a:gd name="connsiteX432" fmla="*/ 2544 w 10201"/>
                <a:gd name="connsiteY432" fmla="*/ 3805 h 10002"/>
                <a:gd name="connsiteX433" fmla="*/ 2544 w 10201"/>
                <a:gd name="connsiteY433" fmla="*/ 3730 h 10002"/>
                <a:gd name="connsiteX434" fmla="*/ 2658 w 10201"/>
                <a:gd name="connsiteY434" fmla="*/ 3730 h 10002"/>
                <a:gd name="connsiteX435" fmla="*/ 2689 w 10201"/>
                <a:gd name="connsiteY435" fmla="*/ 3673 h 10002"/>
                <a:gd name="connsiteX436" fmla="*/ 2689 w 10201"/>
                <a:gd name="connsiteY436" fmla="*/ 3598 h 10002"/>
                <a:gd name="connsiteX437" fmla="*/ 2658 w 10201"/>
                <a:gd name="connsiteY437" fmla="*/ 3598 h 10002"/>
                <a:gd name="connsiteX438" fmla="*/ 2658 w 10201"/>
                <a:gd name="connsiteY438" fmla="*/ 3561 h 10002"/>
                <a:gd name="connsiteX439" fmla="*/ 2648 w 10201"/>
                <a:gd name="connsiteY439" fmla="*/ 3504 h 10002"/>
                <a:gd name="connsiteX440" fmla="*/ 2044 w 10201"/>
                <a:gd name="connsiteY440" fmla="*/ 3504 h 10002"/>
                <a:gd name="connsiteX441" fmla="*/ 1482 w 10201"/>
                <a:gd name="connsiteY441" fmla="*/ 3485 h 10002"/>
                <a:gd name="connsiteX442" fmla="*/ 1898 w 10201"/>
                <a:gd name="connsiteY442" fmla="*/ 3410 h 10002"/>
                <a:gd name="connsiteX443" fmla="*/ 2149 w 10201"/>
                <a:gd name="connsiteY443" fmla="*/ 3429 h 10002"/>
                <a:gd name="connsiteX444" fmla="*/ 2159 w 10201"/>
                <a:gd name="connsiteY444" fmla="*/ 3316 h 10002"/>
                <a:gd name="connsiteX445" fmla="*/ 2201 w 10201"/>
                <a:gd name="connsiteY445" fmla="*/ 3298 h 10002"/>
                <a:gd name="connsiteX446" fmla="*/ 2232 w 10201"/>
                <a:gd name="connsiteY446" fmla="*/ 3354 h 10002"/>
                <a:gd name="connsiteX447" fmla="*/ 2263 w 10201"/>
                <a:gd name="connsiteY447" fmla="*/ 3278 h 10002"/>
                <a:gd name="connsiteX448" fmla="*/ 2263 w 10201"/>
                <a:gd name="connsiteY448" fmla="*/ 3316 h 10002"/>
                <a:gd name="connsiteX449" fmla="*/ 2242 w 10201"/>
                <a:gd name="connsiteY449" fmla="*/ 3354 h 10002"/>
                <a:gd name="connsiteX450" fmla="*/ 2502 w 10201"/>
                <a:gd name="connsiteY450" fmla="*/ 3298 h 10002"/>
                <a:gd name="connsiteX451" fmla="*/ 2513 w 10201"/>
                <a:gd name="connsiteY451" fmla="*/ 3241 h 10002"/>
                <a:gd name="connsiteX452" fmla="*/ 2502 w 10201"/>
                <a:gd name="connsiteY452" fmla="*/ 3223 h 10002"/>
                <a:gd name="connsiteX453" fmla="*/ 2137 w 10201"/>
                <a:gd name="connsiteY453" fmla="*/ 3241 h 10002"/>
                <a:gd name="connsiteX454" fmla="*/ 2127 w 10201"/>
                <a:gd name="connsiteY454" fmla="*/ 3185 h 10002"/>
                <a:gd name="connsiteX455" fmla="*/ 2137 w 10201"/>
                <a:gd name="connsiteY455" fmla="*/ 3166 h 10002"/>
                <a:gd name="connsiteX456" fmla="*/ 2294 w 10201"/>
                <a:gd name="connsiteY456" fmla="*/ 3128 h 10002"/>
                <a:gd name="connsiteX457" fmla="*/ 2263 w 10201"/>
                <a:gd name="connsiteY457" fmla="*/ 3109 h 10002"/>
                <a:gd name="connsiteX458" fmla="*/ 2294 w 10201"/>
                <a:gd name="connsiteY458" fmla="*/ 3091 h 10002"/>
                <a:gd name="connsiteX459" fmla="*/ 2284 w 10201"/>
                <a:gd name="connsiteY459" fmla="*/ 2997 h 10002"/>
                <a:gd name="connsiteX460" fmla="*/ 2232 w 10201"/>
                <a:gd name="connsiteY460" fmla="*/ 2903 h 10002"/>
                <a:gd name="connsiteX461" fmla="*/ 2253 w 10201"/>
                <a:gd name="connsiteY461" fmla="*/ 2865 h 10002"/>
                <a:gd name="connsiteX462" fmla="*/ 2242 w 10201"/>
                <a:gd name="connsiteY462" fmla="*/ 2790 h 10002"/>
                <a:gd name="connsiteX463" fmla="*/ 2294 w 10201"/>
                <a:gd name="connsiteY463" fmla="*/ 2715 h 10002"/>
                <a:gd name="connsiteX464" fmla="*/ 2294 w 10201"/>
                <a:gd name="connsiteY464" fmla="*/ 2771 h 10002"/>
                <a:gd name="connsiteX465" fmla="*/ 2471 w 10201"/>
                <a:gd name="connsiteY465" fmla="*/ 2809 h 10002"/>
                <a:gd name="connsiteX466" fmla="*/ 2482 w 10201"/>
                <a:gd name="connsiteY466" fmla="*/ 2903 h 10002"/>
                <a:gd name="connsiteX467" fmla="*/ 2627 w 10201"/>
                <a:gd name="connsiteY467" fmla="*/ 2884 h 10002"/>
                <a:gd name="connsiteX468" fmla="*/ 2679 w 10201"/>
                <a:gd name="connsiteY468" fmla="*/ 2715 h 10002"/>
                <a:gd name="connsiteX469" fmla="*/ 2523 w 10201"/>
                <a:gd name="connsiteY469" fmla="*/ 2659 h 10002"/>
                <a:gd name="connsiteX470" fmla="*/ 2523 w 10201"/>
                <a:gd name="connsiteY470" fmla="*/ 2602 h 10002"/>
                <a:gd name="connsiteX471" fmla="*/ 2596 w 10201"/>
                <a:gd name="connsiteY471" fmla="*/ 2584 h 10002"/>
                <a:gd name="connsiteX472" fmla="*/ 2596 w 10201"/>
                <a:gd name="connsiteY472" fmla="*/ 2565 h 10002"/>
                <a:gd name="connsiteX473" fmla="*/ 2461 w 10201"/>
                <a:gd name="connsiteY473" fmla="*/ 2452 h 10002"/>
                <a:gd name="connsiteX474" fmla="*/ 2440 w 10201"/>
                <a:gd name="connsiteY474" fmla="*/ 2527 h 10002"/>
                <a:gd name="connsiteX475" fmla="*/ 2440 w 10201"/>
                <a:gd name="connsiteY475" fmla="*/ 2509 h 10002"/>
                <a:gd name="connsiteX476" fmla="*/ 2315 w 10201"/>
                <a:gd name="connsiteY476" fmla="*/ 2358 h 10002"/>
                <a:gd name="connsiteX477" fmla="*/ 2242 w 10201"/>
                <a:gd name="connsiteY477" fmla="*/ 2377 h 10002"/>
                <a:gd name="connsiteX478" fmla="*/ 2242 w 10201"/>
                <a:gd name="connsiteY478" fmla="*/ 2321 h 10002"/>
                <a:gd name="connsiteX479" fmla="*/ 2222 w 10201"/>
                <a:gd name="connsiteY479" fmla="*/ 2283 h 10002"/>
                <a:gd name="connsiteX480" fmla="*/ 2044 w 10201"/>
                <a:gd name="connsiteY480" fmla="*/ 2246 h 10002"/>
                <a:gd name="connsiteX481" fmla="*/ 2034 w 10201"/>
                <a:gd name="connsiteY481" fmla="*/ 2189 h 10002"/>
                <a:gd name="connsiteX482" fmla="*/ 2044 w 10201"/>
                <a:gd name="connsiteY482" fmla="*/ 2171 h 10002"/>
                <a:gd name="connsiteX483" fmla="*/ 2242 w 10201"/>
                <a:gd name="connsiteY483" fmla="*/ 2171 h 10002"/>
                <a:gd name="connsiteX484" fmla="*/ 2305 w 10201"/>
                <a:gd name="connsiteY484" fmla="*/ 2133 h 10002"/>
                <a:gd name="connsiteX485" fmla="*/ 2450 w 10201"/>
                <a:gd name="connsiteY485" fmla="*/ 2171 h 10002"/>
                <a:gd name="connsiteX486" fmla="*/ 2523 w 10201"/>
                <a:gd name="connsiteY486" fmla="*/ 2077 h 10002"/>
                <a:gd name="connsiteX487" fmla="*/ 2774 w 10201"/>
                <a:gd name="connsiteY487" fmla="*/ 2020 h 10002"/>
                <a:gd name="connsiteX488" fmla="*/ 2961 w 10201"/>
                <a:gd name="connsiteY488" fmla="*/ 2133 h 10002"/>
                <a:gd name="connsiteX489" fmla="*/ 3274 w 10201"/>
                <a:gd name="connsiteY489" fmla="*/ 2057 h 10002"/>
                <a:gd name="connsiteX490" fmla="*/ 3274 w 10201"/>
                <a:gd name="connsiteY490" fmla="*/ 2039 h 10002"/>
                <a:gd name="connsiteX491" fmla="*/ 3263 w 10201"/>
                <a:gd name="connsiteY491" fmla="*/ 2002 h 10002"/>
                <a:gd name="connsiteX492" fmla="*/ 3377 w 10201"/>
                <a:gd name="connsiteY492" fmla="*/ 1964 h 10002"/>
                <a:gd name="connsiteX493" fmla="*/ 3357 w 10201"/>
                <a:gd name="connsiteY493" fmla="*/ 1907 h 10002"/>
                <a:gd name="connsiteX494" fmla="*/ 3419 w 10201"/>
                <a:gd name="connsiteY494" fmla="*/ 1907 h 10002"/>
                <a:gd name="connsiteX495" fmla="*/ 3461 w 10201"/>
                <a:gd name="connsiteY495" fmla="*/ 1926 h 10002"/>
                <a:gd name="connsiteX496" fmla="*/ 3492 w 10201"/>
                <a:gd name="connsiteY496" fmla="*/ 1870 h 10002"/>
                <a:gd name="connsiteX497" fmla="*/ 3492 w 10201"/>
                <a:gd name="connsiteY497" fmla="*/ 1851 h 10002"/>
                <a:gd name="connsiteX498" fmla="*/ 3419 w 10201"/>
                <a:gd name="connsiteY498" fmla="*/ 1738 h 10002"/>
                <a:gd name="connsiteX499" fmla="*/ 3429 w 10201"/>
                <a:gd name="connsiteY499" fmla="*/ 1663 h 10002"/>
                <a:gd name="connsiteX500" fmla="*/ 3274 w 10201"/>
                <a:gd name="connsiteY500" fmla="*/ 1589 h 10002"/>
                <a:gd name="connsiteX501" fmla="*/ 3274 w 10201"/>
                <a:gd name="connsiteY501" fmla="*/ 1513 h 10002"/>
                <a:gd name="connsiteX502" fmla="*/ 3241 w 10201"/>
                <a:gd name="connsiteY502" fmla="*/ 1475 h 10002"/>
                <a:gd name="connsiteX503" fmla="*/ 3210 w 10201"/>
                <a:gd name="connsiteY503" fmla="*/ 1513 h 10002"/>
                <a:gd name="connsiteX504" fmla="*/ 3200 w 10201"/>
                <a:gd name="connsiteY504" fmla="*/ 1438 h 10002"/>
                <a:gd name="connsiteX505" fmla="*/ 3085 w 10201"/>
                <a:gd name="connsiteY505" fmla="*/ 1494 h 10002"/>
                <a:gd name="connsiteX506" fmla="*/ 2971 w 10201"/>
                <a:gd name="connsiteY506" fmla="*/ 1419 h 10002"/>
                <a:gd name="connsiteX507" fmla="*/ 2940 w 10201"/>
                <a:gd name="connsiteY507" fmla="*/ 1475 h 10002"/>
                <a:gd name="connsiteX508" fmla="*/ 2909 w 10201"/>
                <a:gd name="connsiteY508" fmla="*/ 1400 h 10002"/>
                <a:gd name="connsiteX509" fmla="*/ 2815 w 10201"/>
                <a:gd name="connsiteY509" fmla="*/ 1438 h 10002"/>
                <a:gd name="connsiteX510" fmla="*/ 2815 w 10201"/>
                <a:gd name="connsiteY510" fmla="*/ 1381 h 10002"/>
                <a:gd name="connsiteX511" fmla="*/ 2742 w 10201"/>
                <a:gd name="connsiteY511" fmla="*/ 1288 h 10002"/>
                <a:gd name="connsiteX512" fmla="*/ 3013 w 10201"/>
                <a:gd name="connsiteY512" fmla="*/ 1062 h 10002"/>
                <a:gd name="connsiteX513" fmla="*/ 3106 w 10201"/>
                <a:gd name="connsiteY513" fmla="*/ 1119 h 10002"/>
                <a:gd name="connsiteX514" fmla="*/ 3241 w 10201"/>
                <a:gd name="connsiteY514" fmla="*/ 1062 h 10002"/>
                <a:gd name="connsiteX515" fmla="*/ 3241 w 10201"/>
                <a:gd name="connsiteY515" fmla="*/ 1119 h 10002"/>
                <a:gd name="connsiteX516" fmla="*/ 3513 w 10201"/>
                <a:gd name="connsiteY516" fmla="*/ 1119 h 10002"/>
                <a:gd name="connsiteX517" fmla="*/ 3513 w 10201"/>
                <a:gd name="connsiteY517" fmla="*/ 1044 h 10002"/>
                <a:gd name="connsiteX518" fmla="*/ 3658 w 10201"/>
                <a:gd name="connsiteY518" fmla="*/ 968 h 10002"/>
                <a:gd name="connsiteX519" fmla="*/ 3700 w 10201"/>
                <a:gd name="connsiteY519" fmla="*/ 875 h 10002"/>
                <a:gd name="connsiteX520" fmla="*/ 3929 w 10201"/>
                <a:gd name="connsiteY520" fmla="*/ 836 h 10002"/>
                <a:gd name="connsiteX521" fmla="*/ 3940 w 10201"/>
                <a:gd name="connsiteY521" fmla="*/ 781 h 10002"/>
                <a:gd name="connsiteX522" fmla="*/ 3971 w 10201"/>
                <a:gd name="connsiteY522" fmla="*/ 781 h 10002"/>
                <a:gd name="connsiteX523" fmla="*/ 4002 w 10201"/>
                <a:gd name="connsiteY523" fmla="*/ 836 h 10002"/>
                <a:gd name="connsiteX524" fmla="*/ 4065 w 10201"/>
                <a:gd name="connsiteY524" fmla="*/ 799 h 10002"/>
                <a:gd name="connsiteX525" fmla="*/ 4127 w 10201"/>
                <a:gd name="connsiteY525" fmla="*/ 836 h 10002"/>
                <a:gd name="connsiteX526" fmla="*/ 4772 w 10201"/>
                <a:gd name="connsiteY526" fmla="*/ 724 h 10002"/>
                <a:gd name="connsiteX527" fmla="*/ 4783 w 10201"/>
                <a:gd name="connsiteY527" fmla="*/ 781 h 10002"/>
                <a:gd name="connsiteX528" fmla="*/ 4908 w 10201"/>
                <a:gd name="connsiteY528" fmla="*/ 781 h 10002"/>
                <a:gd name="connsiteX529" fmla="*/ 4908 w 10201"/>
                <a:gd name="connsiteY529" fmla="*/ 724 h 10002"/>
                <a:gd name="connsiteX530" fmla="*/ 4992 w 10201"/>
                <a:gd name="connsiteY530" fmla="*/ 781 h 10002"/>
                <a:gd name="connsiteX531" fmla="*/ 5096 w 10201"/>
                <a:gd name="connsiteY531" fmla="*/ 743 h 10002"/>
                <a:gd name="connsiteX532" fmla="*/ 5158 w 10201"/>
                <a:gd name="connsiteY532" fmla="*/ 781 h 10002"/>
                <a:gd name="connsiteX533" fmla="*/ 5200 w 10201"/>
                <a:gd name="connsiteY533" fmla="*/ 706 h 10002"/>
                <a:gd name="connsiteX534" fmla="*/ 5283 w 10201"/>
                <a:gd name="connsiteY534" fmla="*/ 686 h 10002"/>
                <a:gd name="connsiteX535" fmla="*/ 5283 w 10201"/>
                <a:gd name="connsiteY535" fmla="*/ 743 h 10002"/>
                <a:gd name="connsiteX536" fmla="*/ 5492 w 10201"/>
                <a:gd name="connsiteY536" fmla="*/ 706 h 10002"/>
                <a:gd name="connsiteX537" fmla="*/ 5679 w 10201"/>
                <a:gd name="connsiteY537" fmla="*/ 781 h 10002"/>
                <a:gd name="connsiteX538" fmla="*/ 5824 w 10201"/>
                <a:gd name="connsiteY538" fmla="*/ 761 h 10002"/>
                <a:gd name="connsiteX539" fmla="*/ 6148 w 10201"/>
                <a:gd name="connsiteY539" fmla="*/ 686 h 10002"/>
                <a:gd name="connsiteX540" fmla="*/ 6345 w 10201"/>
                <a:gd name="connsiteY540" fmla="*/ 611 h 10002"/>
                <a:gd name="connsiteX541" fmla="*/ 6522 w 10201"/>
                <a:gd name="connsiteY541" fmla="*/ 649 h 10002"/>
                <a:gd name="connsiteX542" fmla="*/ 6574 w 10201"/>
                <a:gd name="connsiteY542" fmla="*/ 555 h 10002"/>
                <a:gd name="connsiteX543" fmla="*/ 6668 w 10201"/>
                <a:gd name="connsiteY543" fmla="*/ 574 h 10002"/>
                <a:gd name="connsiteX544" fmla="*/ 6741 w 10201"/>
                <a:gd name="connsiteY544" fmla="*/ 498 h 10002"/>
                <a:gd name="connsiteX545" fmla="*/ 6814 w 10201"/>
                <a:gd name="connsiteY545" fmla="*/ 555 h 10002"/>
                <a:gd name="connsiteX546" fmla="*/ 7105 w 10201"/>
                <a:gd name="connsiteY546" fmla="*/ 574 h 10002"/>
                <a:gd name="connsiteX547" fmla="*/ 7251 w 10201"/>
                <a:gd name="connsiteY547" fmla="*/ 574 h 10002"/>
                <a:gd name="connsiteX548" fmla="*/ 7262 w 10201"/>
                <a:gd name="connsiteY548" fmla="*/ 630 h 10002"/>
                <a:gd name="connsiteX549" fmla="*/ 7459 w 10201"/>
                <a:gd name="connsiteY549" fmla="*/ 592 h 10002"/>
                <a:gd name="connsiteX550" fmla="*/ 7470 w 10201"/>
                <a:gd name="connsiteY550" fmla="*/ 517 h 10002"/>
                <a:gd name="connsiteX551" fmla="*/ 7387 w 10201"/>
                <a:gd name="connsiteY551" fmla="*/ 498 h 10002"/>
                <a:gd name="connsiteX552" fmla="*/ 7428 w 10201"/>
                <a:gd name="connsiteY552" fmla="*/ 405 h 10002"/>
                <a:gd name="connsiteX553" fmla="*/ 7501 w 10201"/>
                <a:gd name="connsiteY553" fmla="*/ 348 h 10002"/>
                <a:gd name="connsiteX554" fmla="*/ 7470 w 10201"/>
                <a:gd name="connsiteY554" fmla="*/ 311 h 10002"/>
                <a:gd name="connsiteX555" fmla="*/ 7407 w 10201"/>
                <a:gd name="connsiteY555" fmla="*/ 348 h 10002"/>
                <a:gd name="connsiteX556" fmla="*/ 7376 w 10201"/>
                <a:gd name="connsiteY556" fmla="*/ 311 h 10002"/>
                <a:gd name="connsiteX557" fmla="*/ 7210 w 10201"/>
                <a:gd name="connsiteY557" fmla="*/ 367 h 10002"/>
                <a:gd name="connsiteX558" fmla="*/ 7210 w 10201"/>
                <a:gd name="connsiteY558" fmla="*/ 311 h 10002"/>
                <a:gd name="connsiteX559" fmla="*/ 7199 w 10201"/>
                <a:gd name="connsiteY559" fmla="*/ 311 h 10002"/>
                <a:gd name="connsiteX560" fmla="*/ 6543 w 10201"/>
                <a:gd name="connsiteY560" fmla="*/ 330 h 10002"/>
                <a:gd name="connsiteX561" fmla="*/ 6225 w 10201"/>
                <a:gd name="connsiteY561" fmla="*/ 273 h 10002"/>
                <a:gd name="connsiteX562" fmla="*/ 6637 w 10201"/>
                <a:gd name="connsiteY562" fmla="*/ 198 h 10002"/>
                <a:gd name="connsiteX563" fmla="*/ 6980 w 10201"/>
                <a:gd name="connsiteY563" fmla="*/ 161 h 10002"/>
                <a:gd name="connsiteX564" fmla="*/ 7433 w 10201"/>
                <a:gd name="connsiteY564" fmla="*/ 80 h 10002"/>
                <a:gd name="connsiteX565" fmla="*/ 7698 w 10201"/>
                <a:gd name="connsiteY565" fmla="*/ 10 h 10002"/>
                <a:gd name="connsiteX566" fmla="*/ 7949 w 10201"/>
                <a:gd name="connsiteY566" fmla="*/ 142 h 10002"/>
                <a:gd name="connsiteX567" fmla="*/ 8011 w 10201"/>
                <a:gd name="connsiteY567" fmla="*/ 48 h 10002"/>
                <a:gd name="connsiteX568" fmla="*/ 8136 w 10201"/>
                <a:gd name="connsiteY568" fmla="*/ 29 h 10002"/>
                <a:gd name="connsiteX569" fmla="*/ 8240 w 10201"/>
                <a:gd name="connsiteY569" fmla="*/ 142 h 10002"/>
                <a:gd name="connsiteX570" fmla="*/ 8262 w 10201"/>
                <a:gd name="connsiteY570" fmla="*/ 104 h 10002"/>
                <a:gd name="connsiteX571" fmla="*/ 8293 w 10201"/>
                <a:gd name="connsiteY571" fmla="*/ 254 h 10002"/>
                <a:gd name="connsiteX572" fmla="*/ 8262 w 10201"/>
                <a:gd name="connsiteY572" fmla="*/ 330 h 10002"/>
                <a:gd name="connsiteX573" fmla="*/ 8262 w 10201"/>
                <a:gd name="connsiteY573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563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  <a:gd name="connsiteX0" fmla="*/ 8262 w 10201"/>
                <a:gd name="connsiteY0" fmla="*/ 423 h 10002"/>
                <a:gd name="connsiteX1" fmla="*/ 8324 w 10201"/>
                <a:gd name="connsiteY1" fmla="*/ 442 h 10002"/>
                <a:gd name="connsiteX2" fmla="*/ 8335 w 10201"/>
                <a:gd name="connsiteY2" fmla="*/ 517 h 10002"/>
                <a:gd name="connsiteX3" fmla="*/ 8303 w 10201"/>
                <a:gd name="connsiteY3" fmla="*/ 592 h 10002"/>
                <a:gd name="connsiteX4" fmla="*/ 8345 w 10201"/>
                <a:gd name="connsiteY4" fmla="*/ 592 h 10002"/>
                <a:gd name="connsiteX5" fmla="*/ 8414 w 10201"/>
                <a:gd name="connsiteY5" fmla="*/ 543 h 10002"/>
                <a:gd name="connsiteX6" fmla="*/ 8291 w 10201"/>
                <a:gd name="connsiteY6" fmla="*/ 770 h 10002"/>
                <a:gd name="connsiteX7" fmla="*/ 8230 w 10201"/>
                <a:gd name="connsiteY7" fmla="*/ 930 h 10002"/>
                <a:gd name="connsiteX8" fmla="*/ 8324 w 10201"/>
                <a:gd name="connsiteY8" fmla="*/ 1005 h 10002"/>
                <a:gd name="connsiteX9" fmla="*/ 8345 w 10201"/>
                <a:gd name="connsiteY9" fmla="*/ 875 h 10002"/>
                <a:gd name="connsiteX10" fmla="*/ 8355 w 10201"/>
                <a:gd name="connsiteY10" fmla="*/ 875 h 10002"/>
                <a:gd name="connsiteX11" fmla="*/ 8355 w 10201"/>
                <a:gd name="connsiteY11" fmla="*/ 893 h 10002"/>
                <a:gd name="connsiteX12" fmla="*/ 8376 w 10201"/>
                <a:gd name="connsiteY12" fmla="*/ 1212 h 10002"/>
                <a:gd name="connsiteX13" fmla="*/ 8355 w 10201"/>
                <a:gd name="connsiteY13" fmla="*/ 1212 h 10002"/>
                <a:gd name="connsiteX14" fmla="*/ 8324 w 10201"/>
                <a:gd name="connsiteY14" fmla="*/ 1231 h 10002"/>
                <a:gd name="connsiteX15" fmla="*/ 8324 w 10201"/>
                <a:gd name="connsiteY15" fmla="*/ 1288 h 10002"/>
                <a:gd name="connsiteX16" fmla="*/ 8084 w 10201"/>
                <a:gd name="connsiteY16" fmla="*/ 1607 h 10002"/>
                <a:gd name="connsiteX17" fmla="*/ 8126 w 10201"/>
                <a:gd name="connsiteY17" fmla="*/ 1607 h 10002"/>
                <a:gd name="connsiteX18" fmla="*/ 8293 w 10201"/>
                <a:gd name="connsiteY18" fmla="*/ 1589 h 10002"/>
                <a:gd name="connsiteX19" fmla="*/ 8293 w 10201"/>
                <a:gd name="connsiteY19" fmla="*/ 1682 h 10002"/>
                <a:gd name="connsiteX20" fmla="*/ 8366 w 10201"/>
                <a:gd name="connsiteY20" fmla="*/ 1776 h 10002"/>
                <a:gd name="connsiteX21" fmla="*/ 8584 w 10201"/>
                <a:gd name="connsiteY21" fmla="*/ 1682 h 10002"/>
                <a:gd name="connsiteX22" fmla="*/ 8636 w 10201"/>
                <a:gd name="connsiteY22" fmla="*/ 1569 h 10002"/>
                <a:gd name="connsiteX23" fmla="*/ 8698 w 10201"/>
                <a:gd name="connsiteY23" fmla="*/ 1589 h 10002"/>
                <a:gd name="connsiteX24" fmla="*/ 8709 w 10201"/>
                <a:gd name="connsiteY24" fmla="*/ 1532 h 10002"/>
                <a:gd name="connsiteX25" fmla="*/ 8855 w 10201"/>
                <a:gd name="connsiteY25" fmla="*/ 1607 h 10002"/>
                <a:gd name="connsiteX26" fmla="*/ 8802 w 10201"/>
                <a:gd name="connsiteY26" fmla="*/ 1982 h 10002"/>
                <a:gd name="connsiteX27" fmla="*/ 8740 w 10201"/>
                <a:gd name="connsiteY27" fmla="*/ 2077 h 10002"/>
                <a:gd name="connsiteX28" fmla="*/ 8740 w 10201"/>
                <a:gd name="connsiteY28" fmla="*/ 2133 h 10002"/>
                <a:gd name="connsiteX29" fmla="*/ 9032 w 10201"/>
                <a:gd name="connsiteY29" fmla="*/ 2208 h 10002"/>
                <a:gd name="connsiteX30" fmla="*/ 9011 w 10201"/>
                <a:gd name="connsiteY30" fmla="*/ 2771 h 10002"/>
                <a:gd name="connsiteX31" fmla="*/ 9011 w 10201"/>
                <a:gd name="connsiteY31" fmla="*/ 2940 h 10002"/>
                <a:gd name="connsiteX32" fmla="*/ 8980 w 10201"/>
                <a:gd name="connsiteY32" fmla="*/ 2959 h 10002"/>
                <a:gd name="connsiteX33" fmla="*/ 8990 w 10201"/>
                <a:gd name="connsiteY33" fmla="*/ 2997 h 10002"/>
                <a:gd name="connsiteX34" fmla="*/ 8970 w 10201"/>
                <a:gd name="connsiteY34" fmla="*/ 3034 h 10002"/>
                <a:gd name="connsiteX35" fmla="*/ 9157 w 10201"/>
                <a:gd name="connsiteY35" fmla="*/ 3016 h 10002"/>
                <a:gd name="connsiteX36" fmla="*/ 9250 w 10201"/>
                <a:gd name="connsiteY36" fmla="*/ 3166 h 10002"/>
                <a:gd name="connsiteX37" fmla="*/ 9386 w 10201"/>
                <a:gd name="connsiteY37" fmla="*/ 3147 h 10002"/>
                <a:gd name="connsiteX38" fmla="*/ 9386 w 10201"/>
                <a:gd name="connsiteY38" fmla="*/ 3166 h 10002"/>
                <a:gd name="connsiteX39" fmla="*/ 9397 w 10201"/>
                <a:gd name="connsiteY39" fmla="*/ 3166 h 10002"/>
                <a:gd name="connsiteX40" fmla="*/ 9407 w 10201"/>
                <a:gd name="connsiteY40" fmla="*/ 3316 h 10002"/>
                <a:gd name="connsiteX41" fmla="*/ 9438 w 10201"/>
                <a:gd name="connsiteY41" fmla="*/ 3298 h 10002"/>
                <a:gd name="connsiteX42" fmla="*/ 9490 w 10201"/>
                <a:gd name="connsiteY42" fmla="*/ 3072 h 10002"/>
                <a:gd name="connsiteX43" fmla="*/ 9542 w 10201"/>
                <a:gd name="connsiteY43" fmla="*/ 3128 h 10002"/>
                <a:gd name="connsiteX44" fmla="*/ 9563 w 10201"/>
                <a:gd name="connsiteY44" fmla="*/ 2927 h 10002"/>
                <a:gd name="connsiteX45" fmla="*/ 9594 w 10201"/>
                <a:gd name="connsiteY45" fmla="*/ 3054 h 10002"/>
                <a:gd name="connsiteX46" fmla="*/ 9625 w 10201"/>
                <a:gd name="connsiteY46" fmla="*/ 3128 h 10002"/>
                <a:gd name="connsiteX47" fmla="*/ 9686 w 10201"/>
                <a:gd name="connsiteY47" fmla="*/ 3220 h 10002"/>
                <a:gd name="connsiteX48" fmla="*/ 9688 w 10201"/>
                <a:gd name="connsiteY48" fmla="*/ 3316 h 10002"/>
                <a:gd name="connsiteX49" fmla="*/ 9688 w 10201"/>
                <a:gd name="connsiteY49" fmla="*/ 3429 h 10002"/>
                <a:gd name="connsiteX50" fmla="*/ 9812 w 10201"/>
                <a:gd name="connsiteY50" fmla="*/ 3527 h 10002"/>
                <a:gd name="connsiteX51" fmla="*/ 9698 w 10201"/>
                <a:gd name="connsiteY51" fmla="*/ 3598 h 10002"/>
                <a:gd name="connsiteX52" fmla="*/ 9709 w 10201"/>
                <a:gd name="connsiteY52" fmla="*/ 3598 h 10002"/>
                <a:gd name="connsiteX53" fmla="*/ 9740 w 10201"/>
                <a:gd name="connsiteY53" fmla="*/ 3579 h 10002"/>
                <a:gd name="connsiteX54" fmla="*/ 9740 w 10201"/>
                <a:gd name="connsiteY54" fmla="*/ 3691 h 10002"/>
                <a:gd name="connsiteX55" fmla="*/ 9709 w 10201"/>
                <a:gd name="connsiteY55" fmla="*/ 3730 h 10002"/>
                <a:gd name="connsiteX56" fmla="*/ 9688 w 10201"/>
                <a:gd name="connsiteY56" fmla="*/ 3691 h 10002"/>
                <a:gd name="connsiteX57" fmla="*/ 9665 w 10201"/>
                <a:gd name="connsiteY57" fmla="*/ 3833 h 10002"/>
                <a:gd name="connsiteX58" fmla="*/ 9646 w 10201"/>
                <a:gd name="connsiteY58" fmla="*/ 3730 h 10002"/>
                <a:gd name="connsiteX59" fmla="*/ 9553 w 10201"/>
                <a:gd name="connsiteY59" fmla="*/ 3955 h 10002"/>
                <a:gd name="connsiteX60" fmla="*/ 9574 w 10201"/>
                <a:gd name="connsiteY60" fmla="*/ 4349 h 10002"/>
                <a:gd name="connsiteX61" fmla="*/ 9438 w 10201"/>
                <a:gd name="connsiteY61" fmla="*/ 4312 h 10002"/>
                <a:gd name="connsiteX62" fmla="*/ 9385 w 10201"/>
                <a:gd name="connsiteY62" fmla="*/ 4451 h 10002"/>
                <a:gd name="connsiteX63" fmla="*/ 9459 w 10201"/>
                <a:gd name="connsiteY63" fmla="*/ 4574 h 10002"/>
                <a:gd name="connsiteX64" fmla="*/ 9522 w 10201"/>
                <a:gd name="connsiteY64" fmla="*/ 4574 h 10002"/>
                <a:gd name="connsiteX65" fmla="*/ 9522 w 10201"/>
                <a:gd name="connsiteY65" fmla="*/ 4593 h 10002"/>
                <a:gd name="connsiteX66" fmla="*/ 9407 w 10201"/>
                <a:gd name="connsiteY66" fmla="*/ 4688 h 10002"/>
                <a:gd name="connsiteX67" fmla="*/ 9397 w 10201"/>
                <a:gd name="connsiteY67" fmla="*/ 4743 h 10002"/>
                <a:gd name="connsiteX68" fmla="*/ 9532 w 10201"/>
                <a:gd name="connsiteY68" fmla="*/ 4912 h 10002"/>
                <a:gd name="connsiteX69" fmla="*/ 9553 w 10201"/>
                <a:gd name="connsiteY69" fmla="*/ 5007 h 10002"/>
                <a:gd name="connsiteX70" fmla="*/ 9688 w 10201"/>
                <a:gd name="connsiteY70" fmla="*/ 5138 h 10002"/>
                <a:gd name="connsiteX71" fmla="*/ 9657 w 10201"/>
                <a:gd name="connsiteY71" fmla="*/ 5496 h 10002"/>
                <a:gd name="connsiteX72" fmla="*/ 9771 w 10201"/>
                <a:gd name="connsiteY72" fmla="*/ 5439 h 10002"/>
                <a:gd name="connsiteX73" fmla="*/ 9771 w 10201"/>
                <a:gd name="connsiteY73" fmla="*/ 5382 h 10002"/>
                <a:gd name="connsiteX74" fmla="*/ 9750 w 10201"/>
                <a:gd name="connsiteY74" fmla="*/ 5326 h 10002"/>
                <a:gd name="connsiteX75" fmla="*/ 9781 w 10201"/>
                <a:gd name="connsiteY75" fmla="*/ 5326 h 10002"/>
                <a:gd name="connsiteX76" fmla="*/ 9865 w 10201"/>
                <a:gd name="connsiteY76" fmla="*/ 5401 h 10002"/>
                <a:gd name="connsiteX77" fmla="*/ 10042 w 10201"/>
                <a:gd name="connsiteY77" fmla="*/ 5391 h 10002"/>
                <a:gd name="connsiteX78" fmla="*/ 10081 w 10201"/>
                <a:gd name="connsiteY78" fmla="*/ 5686 h 10002"/>
                <a:gd name="connsiteX79" fmla="*/ 10188 w 10201"/>
                <a:gd name="connsiteY79" fmla="*/ 5795 h 10002"/>
                <a:gd name="connsiteX80" fmla="*/ 10177 w 10201"/>
                <a:gd name="connsiteY80" fmla="*/ 6153 h 10002"/>
                <a:gd name="connsiteX81" fmla="*/ 10137 w 10201"/>
                <a:gd name="connsiteY81" fmla="*/ 6016 h 10002"/>
                <a:gd name="connsiteX82" fmla="*/ 9949 w 10201"/>
                <a:gd name="connsiteY82" fmla="*/ 6096 h 10002"/>
                <a:gd name="connsiteX83" fmla="*/ 9893 w 10201"/>
                <a:gd name="connsiteY83" fmla="*/ 6004 h 10002"/>
                <a:gd name="connsiteX84" fmla="*/ 9610 w 10201"/>
                <a:gd name="connsiteY84" fmla="*/ 6190 h 10002"/>
                <a:gd name="connsiteX85" fmla="*/ 9532 w 10201"/>
                <a:gd name="connsiteY85" fmla="*/ 6528 h 10002"/>
                <a:gd name="connsiteX86" fmla="*/ 9490 w 10201"/>
                <a:gd name="connsiteY86" fmla="*/ 6566 h 10002"/>
                <a:gd name="connsiteX87" fmla="*/ 9490 w 10201"/>
                <a:gd name="connsiteY87" fmla="*/ 6979 h 10002"/>
                <a:gd name="connsiteX88" fmla="*/ 9594 w 10201"/>
                <a:gd name="connsiteY88" fmla="*/ 7016 h 10002"/>
                <a:gd name="connsiteX89" fmla="*/ 9584 w 10201"/>
                <a:gd name="connsiteY89" fmla="*/ 7054 h 10002"/>
                <a:gd name="connsiteX90" fmla="*/ 9438 w 10201"/>
                <a:gd name="connsiteY90" fmla="*/ 7411 h 10002"/>
                <a:gd name="connsiteX91" fmla="*/ 9428 w 10201"/>
                <a:gd name="connsiteY91" fmla="*/ 7674 h 10002"/>
                <a:gd name="connsiteX92" fmla="*/ 9459 w 10201"/>
                <a:gd name="connsiteY92" fmla="*/ 7862 h 10002"/>
                <a:gd name="connsiteX93" fmla="*/ 9407 w 10201"/>
                <a:gd name="connsiteY93" fmla="*/ 7918 h 10002"/>
                <a:gd name="connsiteX94" fmla="*/ 9302 w 10201"/>
                <a:gd name="connsiteY94" fmla="*/ 7730 h 10002"/>
                <a:gd name="connsiteX95" fmla="*/ 9126 w 10201"/>
                <a:gd name="connsiteY95" fmla="*/ 7580 h 10002"/>
                <a:gd name="connsiteX96" fmla="*/ 9126 w 10201"/>
                <a:gd name="connsiteY96" fmla="*/ 7543 h 10002"/>
                <a:gd name="connsiteX97" fmla="*/ 9167 w 10201"/>
                <a:gd name="connsiteY97" fmla="*/ 7543 h 10002"/>
                <a:gd name="connsiteX98" fmla="*/ 9167 w 10201"/>
                <a:gd name="connsiteY98" fmla="*/ 7524 h 10002"/>
                <a:gd name="connsiteX99" fmla="*/ 9146 w 10201"/>
                <a:gd name="connsiteY99" fmla="*/ 7524 h 10002"/>
                <a:gd name="connsiteX100" fmla="*/ 9084 w 10201"/>
                <a:gd name="connsiteY100" fmla="*/ 7543 h 10002"/>
                <a:gd name="connsiteX101" fmla="*/ 9105 w 10201"/>
                <a:gd name="connsiteY101" fmla="*/ 7618 h 10002"/>
                <a:gd name="connsiteX102" fmla="*/ 9063 w 10201"/>
                <a:gd name="connsiteY102" fmla="*/ 7637 h 10002"/>
                <a:gd name="connsiteX103" fmla="*/ 9167 w 10201"/>
                <a:gd name="connsiteY103" fmla="*/ 7918 h 10002"/>
                <a:gd name="connsiteX104" fmla="*/ 9167 w 10201"/>
                <a:gd name="connsiteY104" fmla="*/ 8125 h 10002"/>
                <a:gd name="connsiteX105" fmla="*/ 9105 w 10201"/>
                <a:gd name="connsiteY105" fmla="*/ 8237 h 10002"/>
                <a:gd name="connsiteX106" fmla="*/ 8928 w 10201"/>
                <a:gd name="connsiteY106" fmla="*/ 8219 h 10002"/>
                <a:gd name="connsiteX107" fmla="*/ 8866 w 10201"/>
                <a:gd name="connsiteY107" fmla="*/ 8125 h 10002"/>
                <a:gd name="connsiteX108" fmla="*/ 8802 w 10201"/>
                <a:gd name="connsiteY108" fmla="*/ 8182 h 10002"/>
                <a:gd name="connsiteX109" fmla="*/ 8845 w 10201"/>
                <a:gd name="connsiteY109" fmla="*/ 8575 h 10002"/>
                <a:gd name="connsiteX110" fmla="*/ 8814 w 10201"/>
                <a:gd name="connsiteY110" fmla="*/ 8650 h 10002"/>
                <a:gd name="connsiteX111" fmla="*/ 8615 w 10201"/>
                <a:gd name="connsiteY111" fmla="*/ 8670 h 10002"/>
                <a:gd name="connsiteX112" fmla="*/ 8470 w 10201"/>
                <a:gd name="connsiteY112" fmla="*/ 8237 h 10002"/>
                <a:gd name="connsiteX113" fmla="*/ 8459 w 10201"/>
                <a:gd name="connsiteY113" fmla="*/ 7993 h 10002"/>
                <a:gd name="connsiteX114" fmla="*/ 8418 w 10201"/>
                <a:gd name="connsiteY114" fmla="*/ 7993 h 10002"/>
                <a:gd name="connsiteX115" fmla="*/ 8240 w 10201"/>
                <a:gd name="connsiteY115" fmla="*/ 7993 h 10002"/>
                <a:gd name="connsiteX116" fmla="*/ 8136 w 10201"/>
                <a:gd name="connsiteY116" fmla="*/ 7768 h 10002"/>
                <a:gd name="connsiteX117" fmla="*/ 8042 w 10201"/>
                <a:gd name="connsiteY117" fmla="*/ 7712 h 10002"/>
                <a:gd name="connsiteX118" fmla="*/ 7980 w 10201"/>
                <a:gd name="connsiteY118" fmla="*/ 7787 h 10002"/>
                <a:gd name="connsiteX119" fmla="*/ 7990 w 10201"/>
                <a:gd name="connsiteY119" fmla="*/ 8106 h 10002"/>
                <a:gd name="connsiteX120" fmla="*/ 7949 w 10201"/>
                <a:gd name="connsiteY120" fmla="*/ 8406 h 10002"/>
                <a:gd name="connsiteX121" fmla="*/ 7887 w 10201"/>
                <a:gd name="connsiteY121" fmla="*/ 8426 h 10002"/>
                <a:gd name="connsiteX122" fmla="*/ 7845 w 10201"/>
                <a:gd name="connsiteY122" fmla="*/ 8538 h 10002"/>
                <a:gd name="connsiteX123" fmla="*/ 7835 w 10201"/>
                <a:gd name="connsiteY123" fmla="*/ 8538 h 10002"/>
                <a:gd name="connsiteX124" fmla="*/ 7835 w 10201"/>
                <a:gd name="connsiteY124" fmla="*/ 8481 h 10002"/>
                <a:gd name="connsiteX125" fmla="*/ 7855 w 10201"/>
                <a:gd name="connsiteY125" fmla="*/ 8426 h 10002"/>
                <a:gd name="connsiteX126" fmla="*/ 7678 w 10201"/>
                <a:gd name="connsiteY126" fmla="*/ 8182 h 10002"/>
                <a:gd name="connsiteX127" fmla="*/ 7563 w 10201"/>
                <a:gd name="connsiteY127" fmla="*/ 8087 h 10002"/>
                <a:gd name="connsiteX128" fmla="*/ 7501 w 10201"/>
                <a:gd name="connsiteY128" fmla="*/ 8144 h 10002"/>
                <a:gd name="connsiteX129" fmla="*/ 7470 w 10201"/>
                <a:gd name="connsiteY129" fmla="*/ 8087 h 10002"/>
                <a:gd name="connsiteX130" fmla="*/ 7439 w 10201"/>
                <a:gd name="connsiteY130" fmla="*/ 8219 h 10002"/>
                <a:gd name="connsiteX131" fmla="*/ 7574 w 10201"/>
                <a:gd name="connsiteY131" fmla="*/ 8595 h 10002"/>
                <a:gd name="connsiteX132" fmla="*/ 7418 w 10201"/>
                <a:gd name="connsiteY132" fmla="*/ 8782 h 10002"/>
                <a:gd name="connsiteX133" fmla="*/ 7251 w 10201"/>
                <a:gd name="connsiteY133" fmla="*/ 8707 h 10002"/>
                <a:gd name="connsiteX134" fmla="*/ 7189 w 10201"/>
                <a:gd name="connsiteY134" fmla="*/ 8858 h 10002"/>
                <a:gd name="connsiteX135" fmla="*/ 7115 w 10201"/>
                <a:gd name="connsiteY135" fmla="*/ 8914 h 10002"/>
                <a:gd name="connsiteX136" fmla="*/ 7115 w 10201"/>
                <a:gd name="connsiteY136" fmla="*/ 8839 h 10002"/>
                <a:gd name="connsiteX137" fmla="*/ 6991 w 10201"/>
                <a:gd name="connsiteY137" fmla="*/ 8801 h 10002"/>
                <a:gd name="connsiteX138" fmla="*/ 6907 w 10201"/>
                <a:gd name="connsiteY138" fmla="*/ 8895 h 10002"/>
                <a:gd name="connsiteX139" fmla="*/ 6814 w 10201"/>
                <a:gd name="connsiteY139" fmla="*/ 8914 h 10002"/>
                <a:gd name="connsiteX140" fmla="*/ 6814 w 10201"/>
                <a:gd name="connsiteY140" fmla="*/ 8970 h 10002"/>
                <a:gd name="connsiteX141" fmla="*/ 6751 w 10201"/>
                <a:gd name="connsiteY141" fmla="*/ 8989 h 10002"/>
                <a:gd name="connsiteX142" fmla="*/ 6772 w 10201"/>
                <a:gd name="connsiteY142" fmla="*/ 9026 h 10002"/>
                <a:gd name="connsiteX143" fmla="*/ 6939 w 10201"/>
                <a:gd name="connsiteY143" fmla="*/ 9008 h 10002"/>
                <a:gd name="connsiteX144" fmla="*/ 6939 w 10201"/>
                <a:gd name="connsiteY144" fmla="*/ 8989 h 10002"/>
                <a:gd name="connsiteX145" fmla="*/ 6918 w 10201"/>
                <a:gd name="connsiteY145" fmla="*/ 8951 h 10002"/>
                <a:gd name="connsiteX146" fmla="*/ 6939 w 10201"/>
                <a:gd name="connsiteY146" fmla="*/ 8951 h 10002"/>
                <a:gd name="connsiteX147" fmla="*/ 6991 w 10201"/>
                <a:gd name="connsiteY147" fmla="*/ 8933 h 10002"/>
                <a:gd name="connsiteX148" fmla="*/ 7032 w 10201"/>
                <a:gd name="connsiteY148" fmla="*/ 9064 h 10002"/>
                <a:gd name="connsiteX149" fmla="*/ 7303 w 10201"/>
                <a:gd name="connsiteY149" fmla="*/ 9139 h 10002"/>
                <a:gd name="connsiteX150" fmla="*/ 7303 w 10201"/>
                <a:gd name="connsiteY150" fmla="*/ 9195 h 10002"/>
                <a:gd name="connsiteX151" fmla="*/ 7220 w 10201"/>
                <a:gd name="connsiteY151" fmla="*/ 9590 h 10002"/>
                <a:gd name="connsiteX152" fmla="*/ 7199 w 10201"/>
                <a:gd name="connsiteY152" fmla="*/ 9590 h 10002"/>
                <a:gd name="connsiteX153" fmla="*/ 7179 w 10201"/>
                <a:gd name="connsiteY153" fmla="*/ 9533 h 10002"/>
                <a:gd name="connsiteX154" fmla="*/ 6949 w 10201"/>
                <a:gd name="connsiteY154" fmla="*/ 9496 h 10002"/>
                <a:gd name="connsiteX155" fmla="*/ 6876 w 10201"/>
                <a:gd name="connsiteY155" fmla="*/ 9496 h 10002"/>
                <a:gd name="connsiteX156" fmla="*/ 6793 w 10201"/>
                <a:gd name="connsiteY156" fmla="*/ 9403 h 10002"/>
                <a:gd name="connsiteX157" fmla="*/ 6751 w 10201"/>
                <a:gd name="connsiteY157" fmla="*/ 9440 h 10002"/>
                <a:gd name="connsiteX158" fmla="*/ 6637 w 10201"/>
                <a:gd name="connsiteY158" fmla="*/ 9289 h 10002"/>
                <a:gd name="connsiteX159" fmla="*/ 6627 w 10201"/>
                <a:gd name="connsiteY159" fmla="*/ 9289 h 10002"/>
                <a:gd name="connsiteX160" fmla="*/ 6584 w 10201"/>
                <a:gd name="connsiteY160" fmla="*/ 9289 h 10002"/>
                <a:gd name="connsiteX161" fmla="*/ 6480 w 10201"/>
                <a:gd name="connsiteY161" fmla="*/ 9177 h 10002"/>
                <a:gd name="connsiteX162" fmla="*/ 6449 w 10201"/>
                <a:gd name="connsiteY162" fmla="*/ 9346 h 10002"/>
                <a:gd name="connsiteX163" fmla="*/ 6355 w 10201"/>
                <a:gd name="connsiteY163" fmla="*/ 9515 h 10002"/>
                <a:gd name="connsiteX164" fmla="*/ 6262 w 10201"/>
                <a:gd name="connsiteY164" fmla="*/ 9552 h 10002"/>
                <a:gd name="connsiteX165" fmla="*/ 6262 w 10201"/>
                <a:gd name="connsiteY165" fmla="*/ 9609 h 10002"/>
                <a:gd name="connsiteX166" fmla="*/ 6189 w 10201"/>
                <a:gd name="connsiteY166" fmla="*/ 9740 h 10002"/>
                <a:gd name="connsiteX167" fmla="*/ 6106 w 10201"/>
                <a:gd name="connsiteY167" fmla="*/ 9796 h 10002"/>
                <a:gd name="connsiteX168" fmla="*/ 6001 w 10201"/>
                <a:gd name="connsiteY168" fmla="*/ 9947 h 10002"/>
                <a:gd name="connsiteX169" fmla="*/ 5345 w 10201"/>
                <a:gd name="connsiteY169" fmla="*/ 9796 h 10002"/>
                <a:gd name="connsiteX170" fmla="*/ 5220 w 10201"/>
                <a:gd name="connsiteY170" fmla="*/ 9796 h 10002"/>
                <a:gd name="connsiteX171" fmla="*/ 4992 w 10201"/>
                <a:gd name="connsiteY171" fmla="*/ 9647 h 10002"/>
                <a:gd name="connsiteX172" fmla="*/ 4929 w 10201"/>
                <a:gd name="connsiteY172" fmla="*/ 9515 h 10002"/>
                <a:gd name="connsiteX173" fmla="*/ 4929 w 10201"/>
                <a:gd name="connsiteY173" fmla="*/ 9403 h 10002"/>
                <a:gd name="connsiteX174" fmla="*/ 4866 w 10201"/>
                <a:gd name="connsiteY174" fmla="*/ 9346 h 10002"/>
                <a:gd name="connsiteX175" fmla="*/ 5168 w 10201"/>
                <a:gd name="connsiteY175" fmla="*/ 9214 h 10002"/>
                <a:gd name="connsiteX176" fmla="*/ 5387 w 10201"/>
                <a:gd name="connsiteY176" fmla="*/ 9234 h 10002"/>
                <a:gd name="connsiteX177" fmla="*/ 5741 w 10201"/>
                <a:gd name="connsiteY177" fmla="*/ 9195 h 10002"/>
                <a:gd name="connsiteX178" fmla="*/ 5783 w 10201"/>
                <a:gd name="connsiteY178" fmla="*/ 9102 h 10002"/>
                <a:gd name="connsiteX179" fmla="*/ 5731 w 10201"/>
                <a:gd name="connsiteY179" fmla="*/ 8989 h 10002"/>
                <a:gd name="connsiteX180" fmla="*/ 5533 w 10201"/>
                <a:gd name="connsiteY180" fmla="*/ 8933 h 10002"/>
                <a:gd name="connsiteX181" fmla="*/ 5210 w 10201"/>
                <a:gd name="connsiteY181" fmla="*/ 8745 h 10002"/>
                <a:gd name="connsiteX182" fmla="*/ 4961 w 10201"/>
                <a:gd name="connsiteY182" fmla="*/ 8595 h 10002"/>
                <a:gd name="connsiteX183" fmla="*/ 5085 w 10201"/>
                <a:gd name="connsiteY183" fmla="*/ 8481 h 10002"/>
                <a:gd name="connsiteX184" fmla="*/ 4741 w 10201"/>
                <a:gd name="connsiteY184" fmla="*/ 8275 h 10002"/>
                <a:gd name="connsiteX185" fmla="*/ 4554 w 10201"/>
                <a:gd name="connsiteY185" fmla="*/ 8087 h 10002"/>
                <a:gd name="connsiteX186" fmla="*/ 4356 w 10201"/>
                <a:gd name="connsiteY186" fmla="*/ 8031 h 10002"/>
                <a:gd name="connsiteX187" fmla="*/ 4085 w 10201"/>
                <a:gd name="connsiteY187" fmla="*/ 8013 h 10002"/>
                <a:gd name="connsiteX188" fmla="*/ 3919 w 10201"/>
                <a:gd name="connsiteY188" fmla="*/ 7843 h 10002"/>
                <a:gd name="connsiteX189" fmla="*/ 3741 w 10201"/>
                <a:gd name="connsiteY189" fmla="*/ 7806 h 10002"/>
                <a:gd name="connsiteX190" fmla="*/ 3669 w 10201"/>
                <a:gd name="connsiteY190" fmla="*/ 7598 h 10002"/>
                <a:gd name="connsiteX191" fmla="*/ 3492 w 10201"/>
                <a:gd name="connsiteY191" fmla="*/ 7637 h 10002"/>
                <a:gd name="connsiteX192" fmla="*/ 3440 w 10201"/>
                <a:gd name="connsiteY192" fmla="*/ 7674 h 10002"/>
                <a:gd name="connsiteX193" fmla="*/ 3367 w 10201"/>
                <a:gd name="connsiteY193" fmla="*/ 7674 h 10002"/>
                <a:gd name="connsiteX194" fmla="*/ 3367 w 10201"/>
                <a:gd name="connsiteY194" fmla="*/ 7637 h 10002"/>
                <a:gd name="connsiteX195" fmla="*/ 3398 w 10201"/>
                <a:gd name="connsiteY195" fmla="*/ 7543 h 10002"/>
                <a:gd name="connsiteX196" fmla="*/ 3241 w 10201"/>
                <a:gd name="connsiteY196" fmla="*/ 7505 h 10002"/>
                <a:gd name="connsiteX197" fmla="*/ 3189 w 10201"/>
                <a:gd name="connsiteY197" fmla="*/ 7411 h 10002"/>
                <a:gd name="connsiteX198" fmla="*/ 3085 w 10201"/>
                <a:gd name="connsiteY198" fmla="*/ 7468 h 10002"/>
                <a:gd name="connsiteX199" fmla="*/ 2846 w 10201"/>
                <a:gd name="connsiteY199" fmla="*/ 7449 h 10002"/>
                <a:gd name="connsiteX200" fmla="*/ 2722 w 10201"/>
                <a:gd name="connsiteY200" fmla="*/ 7486 h 10002"/>
                <a:gd name="connsiteX201" fmla="*/ 2669 w 10201"/>
                <a:gd name="connsiteY201" fmla="*/ 7598 h 10002"/>
                <a:gd name="connsiteX202" fmla="*/ 2471 w 10201"/>
                <a:gd name="connsiteY202" fmla="*/ 7637 h 10002"/>
                <a:gd name="connsiteX203" fmla="*/ 2419 w 10201"/>
                <a:gd name="connsiteY203" fmla="*/ 7712 h 10002"/>
                <a:gd name="connsiteX204" fmla="*/ 2137 w 10201"/>
                <a:gd name="connsiteY204" fmla="*/ 7693 h 10002"/>
                <a:gd name="connsiteX205" fmla="*/ 2023 w 10201"/>
                <a:gd name="connsiteY205" fmla="*/ 7561 h 10002"/>
                <a:gd name="connsiteX206" fmla="*/ 1867 w 10201"/>
                <a:gd name="connsiteY206" fmla="*/ 7524 h 10002"/>
                <a:gd name="connsiteX207" fmla="*/ 1919 w 10201"/>
                <a:gd name="connsiteY207" fmla="*/ 7505 h 10002"/>
                <a:gd name="connsiteX208" fmla="*/ 1919 w 10201"/>
                <a:gd name="connsiteY208" fmla="*/ 7486 h 10002"/>
                <a:gd name="connsiteX209" fmla="*/ 1867 w 10201"/>
                <a:gd name="connsiteY209" fmla="*/ 7486 h 10002"/>
                <a:gd name="connsiteX210" fmla="*/ 1753 w 10201"/>
                <a:gd name="connsiteY210" fmla="*/ 7505 h 10002"/>
                <a:gd name="connsiteX211" fmla="*/ 1544 w 10201"/>
                <a:gd name="connsiteY211" fmla="*/ 7429 h 10002"/>
                <a:gd name="connsiteX212" fmla="*/ 1544 w 10201"/>
                <a:gd name="connsiteY212" fmla="*/ 7486 h 10002"/>
                <a:gd name="connsiteX213" fmla="*/ 1492 w 10201"/>
                <a:gd name="connsiteY213" fmla="*/ 7468 h 10002"/>
                <a:gd name="connsiteX214" fmla="*/ 1492 w 10201"/>
                <a:gd name="connsiteY214" fmla="*/ 7411 h 10002"/>
                <a:gd name="connsiteX215" fmla="*/ 1398 w 10201"/>
                <a:gd name="connsiteY215" fmla="*/ 7468 h 10002"/>
                <a:gd name="connsiteX216" fmla="*/ 1378 w 10201"/>
                <a:gd name="connsiteY216" fmla="*/ 7411 h 10002"/>
                <a:gd name="connsiteX217" fmla="*/ 1013 w 10201"/>
                <a:gd name="connsiteY217" fmla="*/ 7429 h 10002"/>
                <a:gd name="connsiteX218" fmla="*/ 836 w 10201"/>
                <a:gd name="connsiteY218" fmla="*/ 7411 h 10002"/>
                <a:gd name="connsiteX219" fmla="*/ 795 w 10201"/>
                <a:gd name="connsiteY219" fmla="*/ 7336 h 10002"/>
                <a:gd name="connsiteX220" fmla="*/ 628 w 10201"/>
                <a:gd name="connsiteY220" fmla="*/ 7354 h 10002"/>
                <a:gd name="connsiteX221" fmla="*/ 597 w 10201"/>
                <a:gd name="connsiteY221" fmla="*/ 7299 h 10002"/>
                <a:gd name="connsiteX222" fmla="*/ 493 w 10201"/>
                <a:gd name="connsiteY222" fmla="*/ 7317 h 10002"/>
                <a:gd name="connsiteX223" fmla="*/ 471 w 10201"/>
                <a:gd name="connsiteY223" fmla="*/ 7242 h 10002"/>
                <a:gd name="connsiteX224" fmla="*/ 378 w 10201"/>
                <a:gd name="connsiteY224" fmla="*/ 7242 h 10002"/>
                <a:gd name="connsiteX225" fmla="*/ 243 w 10201"/>
                <a:gd name="connsiteY225" fmla="*/ 7167 h 10002"/>
                <a:gd name="connsiteX226" fmla="*/ 0 w 10201"/>
                <a:gd name="connsiteY226" fmla="*/ 7050 h 10002"/>
                <a:gd name="connsiteX227" fmla="*/ 357 w 10201"/>
                <a:gd name="connsiteY227" fmla="*/ 7054 h 10002"/>
                <a:gd name="connsiteX228" fmla="*/ 576 w 10201"/>
                <a:gd name="connsiteY228" fmla="*/ 7092 h 10002"/>
                <a:gd name="connsiteX229" fmla="*/ 940 w 10201"/>
                <a:gd name="connsiteY229" fmla="*/ 7167 h 10002"/>
                <a:gd name="connsiteX230" fmla="*/ 950 w 10201"/>
                <a:gd name="connsiteY230" fmla="*/ 7092 h 10002"/>
                <a:gd name="connsiteX231" fmla="*/ 888 w 10201"/>
                <a:gd name="connsiteY231" fmla="*/ 6998 h 10002"/>
                <a:gd name="connsiteX232" fmla="*/ 898 w 10201"/>
                <a:gd name="connsiteY232" fmla="*/ 6998 h 10002"/>
                <a:gd name="connsiteX233" fmla="*/ 898 w 10201"/>
                <a:gd name="connsiteY233" fmla="*/ 6979 h 10002"/>
                <a:gd name="connsiteX234" fmla="*/ 1002 w 10201"/>
                <a:gd name="connsiteY234" fmla="*/ 7016 h 10002"/>
                <a:gd name="connsiteX235" fmla="*/ 1002 w 10201"/>
                <a:gd name="connsiteY235" fmla="*/ 6941 h 10002"/>
                <a:gd name="connsiteX236" fmla="*/ 940 w 10201"/>
                <a:gd name="connsiteY236" fmla="*/ 6923 h 10002"/>
                <a:gd name="connsiteX237" fmla="*/ 940 w 10201"/>
                <a:gd name="connsiteY237" fmla="*/ 6847 h 10002"/>
                <a:gd name="connsiteX238" fmla="*/ 961 w 10201"/>
                <a:gd name="connsiteY238" fmla="*/ 6847 h 10002"/>
                <a:gd name="connsiteX239" fmla="*/ 1013 w 10201"/>
                <a:gd name="connsiteY239" fmla="*/ 6885 h 10002"/>
                <a:gd name="connsiteX240" fmla="*/ 1013 w 10201"/>
                <a:gd name="connsiteY240" fmla="*/ 6847 h 10002"/>
                <a:gd name="connsiteX241" fmla="*/ 1149 w 10201"/>
                <a:gd name="connsiteY241" fmla="*/ 6716 h 10002"/>
                <a:gd name="connsiteX242" fmla="*/ 1305 w 10201"/>
                <a:gd name="connsiteY242" fmla="*/ 6678 h 10002"/>
                <a:gd name="connsiteX243" fmla="*/ 1305 w 10201"/>
                <a:gd name="connsiteY243" fmla="*/ 6660 h 10002"/>
                <a:gd name="connsiteX244" fmla="*/ 1128 w 10201"/>
                <a:gd name="connsiteY244" fmla="*/ 6660 h 10002"/>
                <a:gd name="connsiteX245" fmla="*/ 1128 w 10201"/>
                <a:gd name="connsiteY245" fmla="*/ 6641 h 10002"/>
                <a:gd name="connsiteX246" fmla="*/ 1159 w 10201"/>
                <a:gd name="connsiteY246" fmla="*/ 6585 h 10002"/>
                <a:gd name="connsiteX247" fmla="*/ 1211 w 10201"/>
                <a:gd name="connsiteY247" fmla="*/ 6603 h 10002"/>
                <a:gd name="connsiteX248" fmla="*/ 1243 w 10201"/>
                <a:gd name="connsiteY248" fmla="*/ 6566 h 10002"/>
                <a:gd name="connsiteX249" fmla="*/ 1243 w 10201"/>
                <a:gd name="connsiteY249" fmla="*/ 6548 h 10002"/>
                <a:gd name="connsiteX250" fmla="*/ 1191 w 10201"/>
                <a:gd name="connsiteY250" fmla="*/ 6472 h 10002"/>
                <a:gd name="connsiteX251" fmla="*/ 1222 w 10201"/>
                <a:gd name="connsiteY251" fmla="*/ 6472 h 10002"/>
                <a:gd name="connsiteX252" fmla="*/ 1243 w 10201"/>
                <a:gd name="connsiteY252" fmla="*/ 6491 h 10002"/>
                <a:gd name="connsiteX253" fmla="*/ 1253 w 10201"/>
                <a:gd name="connsiteY253" fmla="*/ 6434 h 10002"/>
                <a:gd name="connsiteX254" fmla="*/ 1201 w 10201"/>
                <a:gd name="connsiteY254" fmla="*/ 6378 h 10002"/>
                <a:gd name="connsiteX255" fmla="*/ 1191 w 10201"/>
                <a:gd name="connsiteY255" fmla="*/ 6416 h 10002"/>
                <a:gd name="connsiteX256" fmla="*/ 1191 w 10201"/>
                <a:gd name="connsiteY256" fmla="*/ 6378 h 10002"/>
                <a:gd name="connsiteX257" fmla="*/ 1180 w 10201"/>
                <a:gd name="connsiteY257" fmla="*/ 6378 h 10002"/>
                <a:gd name="connsiteX258" fmla="*/ 1180 w 10201"/>
                <a:gd name="connsiteY258" fmla="*/ 6359 h 10002"/>
                <a:gd name="connsiteX259" fmla="*/ 1253 w 10201"/>
                <a:gd name="connsiteY259" fmla="*/ 6322 h 10002"/>
                <a:gd name="connsiteX260" fmla="*/ 1253 w 10201"/>
                <a:gd name="connsiteY260" fmla="*/ 6302 h 10002"/>
                <a:gd name="connsiteX261" fmla="*/ 1139 w 10201"/>
                <a:gd name="connsiteY261" fmla="*/ 6228 h 10002"/>
                <a:gd name="connsiteX262" fmla="*/ 1118 w 10201"/>
                <a:gd name="connsiteY262" fmla="*/ 6284 h 10002"/>
                <a:gd name="connsiteX263" fmla="*/ 1045 w 10201"/>
                <a:gd name="connsiteY263" fmla="*/ 6228 h 10002"/>
                <a:gd name="connsiteX264" fmla="*/ 1076 w 10201"/>
                <a:gd name="connsiteY264" fmla="*/ 6190 h 10002"/>
                <a:gd name="connsiteX265" fmla="*/ 1035 w 10201"/>
                <a:gd name="connsiteY265" fmla="*/ 6190 h 10002"/>
                <a:gd name="connsiteX266" fmla="*/ 909 w 10201"/>
                <a:gd name="connsiteY266" fmla="*/ 6247 h 10002"/>
                <a:gd name="connsiteX267" fmla="*/ 909 w 10201"/>
                <a:gd name="connsiteY267" fmla="*/ 6190 h 10002"/>
                <a:gd name="connsiteX268" fmla="*/ 961 w 10201"/>
                <a:gd name="connsiteY268" fmla="*/ 6040 h 10002"/>
                <a:gd name="connsiteX269" fmla="*/ 940 w 10201"/>
                <a:gd name="connsiteY269" fmla="*/ 6002 h 10002"/>
                <a:gd name="connsiteX270" fmla="*/ 961 w 10201"/>
                <a:gd name="connsiteY270" fmla="*/ 6002 h 10002"/>
                <a:gd name="connsiteX271" fmla="*/ 1055 w 10201"/>
                <a:gd name="connsiteY271" fmla="*/ 5964 h 10002"/>
                <a:gd name="connsiteX272" fmla="*/ 1087 w 10201"/>
                <a:gd name="connsiteY272" fmla="*/ 5909 h 10002"/>
                <a:gd name="connsiteX273" fmla="*/ 1066 w 10201"/>
                <a:gd name="connsiteY273" fmla="*/ 5852 h 10002"/>
                <a:gd name="connsiteX274" fmla="*/ 1139 w 10201"/>
                <a:gd name="connsiteY274" fmla="*/ 5833 h 10002"/>
                <a:gd name="connsiteX275" fmla="*/ 1139 w 10201"/>
                <a:gd name="connsiteY275" fmla="*/ 5909 h 10002"/>
                <a:gd name="connsiteX276" fmla="*/ 1263 w 10201"/>
                <a:gd name="connsiteY276" fmla="*/ 5909 h 10002"/>
                <a:gd name="connsiteX277" fmla="*/ 1388 w 10201"/>
                <a:gd name="connsiteY277" fmla="*/ 5683 h 10002"/>
                <a:gd name="connsiteX278" fmla="*/ 1586 w 10201"/>
                <a:gd name="connsiteY278" fmla="*/ 5740 h 10002"/>
                <a:gd name="connsiteX279" fmla="*/ 1586 w 10201"/>
                <a:gd name="connsiteY279" fmla="*/ 5758 h 10002"/>
                <a:gd name="connsiteX280" fmla="*/ 1575 w 10201"/>
                <a:gd name="connsiteY280" fmla="*/ 5814 h 10002"/>
                <a:gd name="connsiteX281" fmla="*/ 1554 w 10201"/>
                <a:gd name="connsiteY281" fmla="*/ 5852 h 10002"/>
                <a:gd name="connsiteX282" fmla="*/ 1440 w 10201"/>
                <a:gd name="connsiteY282" fmla="*/ 5889 h 10002"/>
                <a:gd name="connsiteX283" fmla="*/ 1430 w 10201"/>
                <a:gd name="connsiteY283" fmla="*/ 6040 h 10002"/>
                <a:gd name="connsiteX284" fmla="*/ 1450 w 10201"/>
                <a:gd name="connsiteY284" fmla="*/ 6058 h 10002"/>
                <a:gd name="connsiteX285" fmla="*/ 1680 w 10201"/>
                <a:gd name="connsiteY285" fmla="*/ 6265 h 10002"/>
                <a:gd name="connsiteX286" fmla="*/ 1711 w 10201"/>
                <a:gd name="connsiteY286" fmla="*/ 6265 h 10002"/>
                <a:gd name="connsiteX287" fmla="*/ 1784 w 10201"/>
                <a:gd name="connsiteY287" fmla="*/ 6792 h 10002"/>
                <a:gd name="connsiteX288" fmla="*/ 1982 w 10201"/>
                <a:gd name="connsiteY288" fmla="*/ 6585 h 10002"/>
                <a:gd name="connsiteX289" fmla="*/ 1982 w 10201"/>
                <a:gd name="connsiteY289" fmla="*/ 6528 h 10002"/>
                <a:gd name="connsiteX290" fmla="*/ 1909 w 10201"/>
                <a:gd name="connsiteY290" fmla="*/ 6528 h 10002"/>
                <a:gd name="connsiteX291" fmla="*/ 1878 w 10201"/>
                <a:gd name="connsiteY291" fmla="*/ 6453 h 10002"/>
                <a:gd name="connsiteX292" fmla="*/ 1878 w 10201"/>
                <a:gd name="connsiteY292" fmla="*/ 6416 h 10002"/>
                <a:gd name="connsiteX293" fmla="*/ 1888 w 10201"/>
                <a:gd name="connsiteY293" fmla="*/ 6416 h 10002"/>
                <a:gd name="connsiteX294" fmla="*/ 1888 w 10201"/>
                <a:gd name="connsiteY294" fmla="*/ 6397 h 10002"/>
                <a:gd name="connsiteX295" fmla="*/ 2023 w 10201"/>
                <a:gd name="connsiteY295" fmla="*/ 6322 h 10002"/>
                <a:gd name="connsiteX296" fmla="*/ 2002 w 10201"/>
                <a:gd name="connsiteY296" fmla="*/ 6302 h 10002"/>
                <a:gd name="connsiteX297" fmla="*/ 1867 w 10201"/>
                <a:gd name="connsiteY297" fmla="*/ 6265 h 10002"/>
                <a:gd name="connsiteX298" fmla="*/ 1867 w 10201"/>
                <a:gd name="connsiteY298" fmla="*/ 6209 h 10002"/>
                <a:gd name="connsiteX299" fmla="*/ 1815 w 10201"/>
                <a:gd name="connsiteY299" fmla="*/ 6190 h 10002"/>
                <a:gd name="connsiteX300" fmla="*/ 1815 w 10201"/>
                <a:gd name="connsiteY300" fmla="*/ 6190 h 10002"/>
                <a:gd name="connsiteX301" fmla="*/ 1836 w 10201"/>
                <a:gd name="connsiteY301" fmla="*/ 6133 h 10002"/>
                <a:gd name="connsiteX302" fmla="*/ 1753 w 10201"/>
                <a:gd name="connsiteY302" fmla="*/ 6040 h 10002"/>
                <a:gd name="connsiteX303" fmla="*/ 1534 w 10201"/>
                <a:gd name="connsiteY303" fmla="*/ 5984 h 10002"/>
                <a:gd name="connsiteX304" fmla="*/ 1701 w 10201"/>
                <a:gd name="connsiteY304" fmla="*/ 5964 h 10002"/>
                <a:gd name="connsiteX305" fmla="*/ 1722 w 10201"/>
                <a:gd name="connsiteY305" fmla="*/ 5871 h 10002"/>
                <a:gd name="connsiteX306" fmla="*/ 1659 w 10201"/>
                <a:gd name="connsiteY306" fmla="*/ 5740 h 10002"/>
                <a:gd name="connsiteX307" fmla="*/ 1680 w 10201"/>
                <a:gd name="connsiteY307" fmla="*/ 5740 h 10002"/>
                <a:gd name="connsiteX308" fmla="*/ 2023 w 10201"/>
                <a:gd name="connsiteY308" fmla="*/ 5777 h 10002"/>
                <a:gd name="connsiteX309" fmla="*/ 2117 w 10201"/>
                <a:gd name="connsiteY309" fmla="*/ 5665 h 10002"/>
                <a:gd name="connsiteX310" fmla="*/ 2190 w 10201"/>
                <a:gd name="connsiteY310" fmla="*/ 5645 h 10002"/>
                <a:gd name="connsiteX311" fmla="*/ 2117 w 10201"/>
                <a:gd name="connsiteY311" fmla="*/ 5608 h 10002"/>
                <a:gd name="connsiteX312" fmla="*/ 1815 w 10201"/>
                <a:gd name="connsiteY312" fmla="*/ 5720 h 10002"/>
                <a:gd name="connsiteX313" fmla="*/ 1784 w 10201"/>
                <a:gd name="connsiteY313" fmla="*/ 5665 h 10002"/>
                <a:gd name="connsiteX314" fmla="*/ 1805 w 10201"/>
                <a:gd name="connsiteY314" fmla="*/ 5608 h 10002"/>
                <a:gd name="connsiteX315" fmla="*/ 1774 w 10201"/>
                <a:gd name="connsiteY315" fmla="*/ 5514 h 10002"/>
                <a:gd name="connsiteX316" fmla="*/ 1701 w 10201"/>
                <a:gd name="connsiteY316" fmla="*/ 5533 h 10002"/>
                <a:gd name="connsiteX317" fmla="*/ 1458 w 10201"/>
                <a:gd name="connsiteY317" fmla="*/ 5302 h 10002"/>
                <a:gd name="connsiteX318" fmla="*/ 1742 w 10201"/>
                <a:gd name="connsiteY318" fmla="*/ 5288 h 10002"/>
                <a:gd name="connsiteX319" fmla="*/ 2085 w 10201"/>
                <a:gd name="connsiteY319" fmla="*/ 5288 h 10002"/>
                <a:gd name="connsiteX320" fmla="*/ 2190 w 10201"/>
                <a:gd name="connsiteY320" fmla="*/ 5119 h 10002"/>
                <a:gd name="connsiteX321" fmla="*/ 2190 w 10201"/>
                <a:gd name="connsiteY321" fmla="*/ 5063 h 10002"/>
                <a:gd name="connsiteX322" fmla="*/ 2253 w 10201"/>
                <a:gd name="connsiteY322" fmla="*/ 5044 h 10002"/>
                <a:gd name="connsiteX323" fmla="*/ 2284 w 10201"/>
                <a:gd name="connsiteY323" fmla="*/ 5176 h 10002"/>
                <a:gd name="connsiteX324" fmla="*/ 2722 w 10201"/>
                <a:gd name="connsiteY324" fmla="*/ 5195 h 10002"/>
                <a:gd name="connsiteX325" fmla="*/ 2700 w 10201"/>
                <a:gd name="connsiteY325" fmla="*/ 5288 h 10002"/>
                <a:gd name="connsiteX326" fmla="*/ 2732 w 10201"/>
                <a:gd name="connsiteY326" fmla="*/ 5288 h 10002"/>
                <a:gd name="connsiteX327" fmla="*/ 2784 w 10201"/>
                <a:gd name="connsiteY327" fmla="*/ 5251 h 10002"/>
                <a:gd name="connsiteX328" fmla="*/ 2784 w 10201"/>
                <a:gd name="connsiteY328" fmla="*/ 5270 h 10002"/>
                <a:gd name="connsiteX329" fmla="*/ 2763 w 10201"/>
                <a:gd name="connsiteY329" fmla="*/ 5288 h 10002"/>
                <a:gd name="connsiteX330" fmla="*/ 2826 w 10201"/>
                <a:gd name="connsiteY330" fmla="*/ 5288 h 10002"/>
                <a:gd name="connsiteX331" fmla="*/ 2929 w 10201"/>
                <a:gd name="connsiteY331" fmla="*/ 5288 h 10002"/>
                <a:gd name="connsiteX332" fmla="*/ 2929 w 10201"/>
                <a:gd name="connsiteY332" fmla="*/ 5364 h 10002"/>
                <a:gd name="connsiteX333" fmla="*/ 2950 w 10201"/>
                <a:gd name="connsiteY333" fmla="*/ 5364 h 10002"/>
                <a:gd name="connsiteX334" fmla="*/ 3023 w 10201"/>
                <a:gd name="connsiteY334" fmla="*/ 5288 h 10002"/>
                <a:gd name="connsiteX335" fmla="*/ 3023 w 10201"/>
                <a:gd name="connsiteY335" fmla="*/ 5213 h 10002"/>
                <a:gd name="connsiteX336" fmla="*/ 3085 w 10201"/>
                <a:gd name="connsiteY336" fmla="*/ 5213 h 10002"/>
                <a:gd name="connsiteX337" fmla="*/ 3117 w 10201"/>
                <a:gd name="connsiteY337" fmla="*/ 5270 h 10002"/>
                <a:gd name="connsiteX338" fmla="*/ 3117 w 10201"/>
                <a:gd name="connsiteY338" fmla="*/ 5401 h 10002"/>
                <a:gd name="connsiteX339" fmla="*/ 3231 w 10201"/>
                <a:gd name="connsiteY339" fmla="*/ 5401 h 10002"/>
                <a:gd name="connsiteX340" fmla="*/ 3241 w 10201"/>
                <a:gd name="connsiteY340" fmla="*/ 5307 h 10002"/>
                <a:gd name="connsiteX341" fmla="*/ 3241 w 10201"/>
                <a:gd name="connsiteY341" fmla="*/ 5288 h 10002"/>
                <a:gd name="connsiteX342" fmla="*/ 3241 w 10201"/>
                <a:gd name="connsiteY342" fmla="*/ 5288 h 10002"/>
                <a:gd name="connsiteX343" fmla="*/ 3346 w 10201"/>
                <a:gd name="connsiteY343" fmla="*/ 5307 h 10002"/>
                <a:gd name="connsiteX344" fmla="*/ 3367 w 10201"/>
                <a:gd name="connsiteY344" fmla="*/ 5213 h 10002"/>
                <a:gd name="connsiteX345" fmla="*/ 3471 w 10201"/>
                <a:gd name="connsiteY345" fmla="*/ 5251 h 10002"/>
                <a:gd name="connsiteX346" fmla="*/ 3471 w 10201"/>
                <a:gd name="connsiteY346" fmla="*/ 5195 h 10002"/>
                <a:gd name="connsiteX347" fmla="*/ 3648 w 10201"/>
                <a:gd name="connsiteY347" fmla="*/ 5270 h 10002"/>
                <a:gd name="connsiteX348" fmla="*/ 3648 w 10201"/>
                <a:gd name="connsiteY348" fmla="*/ 5195 h 10002"/>
                <a:gd name="connsiteX349" fmla="*/ 3689 w 10201"/>
                <a:gd name="connsiteY349" fmla="*/ 5195 h 10002"/>
                <a:gd name="connsiteX350" fmla="*/ 3689 w 10201"/>
                <a:gd name="connsiteY350" fmla="*/ 5270 h 10002"/>
                <a:gd name="connsiteX351" fmla="*/ 3710 w 10201"/>
                <a:gd name="connsiteY351" fmla="*/ 5270 h 10002"/>
                <a:gd name="connsiteX352" fmla="*/ 3710 w 10201"/>
                <a:gd name="connsiteY352" fmla="*/ 5251 h 10002"/>
                <a:gd name="connsiteX353" fmla="*/ 3721 w 10201"/>
                <a:gd name="connsiteY353" fmla="*/ 5119 h 10002"/>
                <a:gd name="connsiteX354" fmla="*/ 3731 w 10201"/>
                <a:gd name="connsiteY354" fmla="*/ 5119 h 10002"/>
                <a:gd name="connsiteX355" fmla="*/ 3741 w 10201"/>
                <a:gd name="connsiteY355" fmla="*/ 5195 h 10002"/>
                <a:gd name="connsiteX356" fmla="*/ 3825 w 10201"/>
                <a:gd name="connsiteY356" fmla="*/ 5119 h 10002"/>
                <a:gd name="connsiteX357" fmla="*/ 3825 w 10201"/>
                <a:gd name="connsiteY357" fmla="*/ 5157 h 10002"/>
                <a:gd name="connsiteX358" fmla="*/ 3898 w 10201"/>
                <a:gd name="connsiteY358" fmla="*/ 5119 h 10002"/>
                <a:gd name="connsiteX359" fmla="*/ 3898 w 10201"/>
                <a:gd name="connsiteY359" fmla="*/ 5101 h 10002"/>
                <a:gd name="connsiteX360" fmla="*/ 3877 w 10201"/>
                <a:gd name="connsiteY360" fmla="*/ 5063 h 10002"/>
                <a:gd name="connsiteX361" fmla="*/ 3909 w 10201"/>
                <a:gd name="connsiteY361" fmla="*/ 5063 h 10002"/>
                <a:gd name="connsiteX362" fmla="*/ 3950 w 10201"/>
                <a:gd name="connsiteY362" fmla="*/ 5101 h 10002"/>
                <a:gd name="connsiteX363" fmla="*/ 3950 w 10201"/>
                <a:gd name="connsiteY363" fmla="*/ 5063 h 10002"/>
                <a:gd name="connsiteX364" fmla="*/ 3929 w 10201"/>
                <a:gd name="connsiteY364" fmla="*/ 5007 h 10002"/>
                <a:gd name="connsiteX365" fmla="*/ 4033 w 10201"/>
                <a:gd name="connsiteY365" fmla="*/ 4951 h 10002"/>
                <a:gd name="connsiteX366" fmla="*/ 4033 w 10201"/>
                <a:gd name="connsiteY366" fmla="*/ 4932 h 10002"/>
                <a:gd name="connsiteX367" fmla="*/ 3857 w 10201"/>
                <a:gd name="connsiteY367" fmla="*/ 4912 h 10002"/>
                <a:gd name="connsiteX368" fmla="*/ 3867 w 10201"/>
                <a:gd name="connsiteY368" fmla="*/ 5026 h 10002"/>
                <a:gd name="connsiteX369" fmla="*/ 3857 w 10201"/>
                <a:gd name="connsiteY369" fmla="*/ 5026 h 10002"/>
                <a:gd name="connsiteX370" fmla="*/ 3658 w 10201"/>
                <a:gd name="connsiteY370" fmla="*/ 4912 h 10002"/>
                <a:gd name="connsiteX371" fmla="*/ 3658 w 10201"/>
                <a:gd name="connsiteY371" fmla="*/ 4932 h 10002"/>
                <a:gd name="connsiteX372" fmla="*/ 3669 w 10201"/>
                <a:gd name="connsiteY372" fmla="*/ 4932 h 10002"/>
                <a:gd name="connsiteX373" fmla="*/ 3648 w 10201"/>
                <a:gd name="connsiteY373" fmla="*/ 4951 h 10002"/>
                <a:gd name="connsiteX374" fmla="*/ 3596 w 10201"/>
                <a:gd name="connsiteY374" fmla="*/ 4875 h 10002"/>
                <a:gd name="connsiteX375" fmla="*/ 3585 w 10201"/>
                <a:gd name="connsiteY375" fmla="*/ 4837 h 10002"/>
                <a:gd name="connsiteX376" fmla="*/ 3700 w 10201"/>
                <a:gd name="connsiteY376" fmla="*/ 4819 h 10002"/>
                <a:gd name="connsiteX377" fmla="*/ 3700 w 10201"/>
                <a:gd name="connsiteY377" fmla="*/ 4668 h 10002"/>
                <a:gd name="connsiteX378" fmla="*/ 3679 w 10201"/>
                <a:gd name="connsiteY378" fmla="*/ 4668 h 10002"/>
                <a:gd name="connsiteX379" fmla="*/ 3554 w 10201"/>
                <a:gd name="connsiteY379" fmla="*/ 4800 h 10002"/>
                <a:gd name="connsiteX380" fmla="*/ 3533 w 10201"/>
                <a:gd name="connsiteY380" fmla="*/ 4782 h 10002"/>
                <a:gd name="connsiteX381" fmla="*/ 3533 w 10201"/>
                <a:gd name="connsiteY381" fmla="*/ 4706 h 10002"/>
                <a:gd name="connsiteX382" fmla="*/ 3523 w 10201"/>
                <a:gd name="connsiteY382" fmla="*/ 4650 h 10002"/>
                <a:gd name="connsiteX383" fmla="*/ 3450 w 10201"/>
                <a:gd name="connsiteY383" fmla="*/ 4650 h 10002"/>
                <a:gd name="connsiteX384" fmla="*/ 3440 w 10201"/>
                <a:gd name="connsiteY384" fmla="*/ 4593 h 10002"/>
                <a:gd name="connsiteX385" fmla="*/ 3450 w 10201"/>
                <a:gd name="connsiteY385" fmla="*/ 4593 h 10002"/>
                <a:gd name="connsiteX386" fmla="*/ 3450 w 10201"/>
                <a:gd name="connsiteY386" fmla="*/ 4574 h 10002"/>
                <a:gd name="connsiteX387" fmla="*/ 3627 w 10201"/>
                <a:gd name="connsiteY387" fmla="*/ 4481 h 10002"/>
                <a:gd name="connsiteX388" fmla="*/ 3565 w 10201"/>
                <a:gd name="connsiteY388" fmla="*/ 4481 h 10002"/>
                <a:gd name="connsiteX389" fmla="*/ 3544 w 10201"/>
                <a:gd name="connsiteY389" fmla="*/ 4481 h 10002"/>
                <a:gd name="connsiteX390" fmla="*/ 3533 w 10201"/>
                <a:gd name="connsiteY390" fmla="*/ 4481 h 10002"/>
                <a:gd name="connsiteX391" fmla="*/ 3533 w 10201"/>
                <a:gd name="connsiteY391" fmla="*/ 4462 h 10002"/>
                <a:gd name="connsiteX392" fmla="*/ 3637 w 10201"/>
                <a:gd name="connsiteY392" fmla="*/ 4387 h 10002"/>
                <a:gd name="connsiteX393" fmla="*/ 3637 w 10201"/>
                <a:gd name="connsiteY393" fmla="*/ 4387 h 10002"/>
                <a:gd name="connsiteX394" fmla="*/ 3606 w 10201"/>
                <a:gd name="connsiteY394" fmla="*/ 4387 h 10002"/>
                <a:gd name="connsiteX395" fmla="*/ 3585 w 10201"/>
                <a:gd name="connsiteY395" fmla="*/ 4405 h 10002"/>
                <a:gd name="connsiteX396" fmla="*/ 3575 w 10201"/>
                <a:gd name="connsiteY396" fmla="*/ 4368 h 10002"/>
                <a:gd name="connsiteX397" fmla="*/ 3409 w 10201"/>
                <a:gd name="connsiteY397" fmla="*/ 4312 h 10002"/>
                <a:gd name="connsiteX398" fmla="*/ 3357 w 10201"/>
                <a:gd name="connsiteY398" fmla="*/ 4199 h 10002"/>
                <a:gd name="connsiteX399" fmla="*/ 3315 w 10201"/>
                <a:gd name="connsiteY399" fmla="*/ 4255 h 10002"/>
                <a:gd name="connsiteX400" fmla="*/ 3231 w 10201"/>
                <a:gd name="connsiteY400" fmla="*/ 4218 h 10002"/>
                <a:gd name="connsiteX401" fmla="*/ 3085 w 10201"/>
                <a:gd name="connsiteY401" fmla="*/ 4199 h 10002"/>
                <a:gd name="connsiteX402" fmla="*/ 3033 w 10201"/>
                <a:gd name="connsiteY402" fmla="*/ 4237 h 10002"/>
                <a:gd name="connsiteX403" fmla="*/ 2981 w 10201"/>
                <a:gd name="connsiteY403" fmla="*/ 4180 h 10002"/>
                <a:gd name="connsiteX404" fmla="*/ 2909 w 10201"/>
                <a:gd name="connsiteY404" fmla="*/ 4237 h 10002"/>
                <a:gd name="connsiteX405" fmla="*/ 2878 w 10201"/>
                <a:gd name="connsiteY405" fmla="*/ 4180 h 10002"/>
                <a:gd name="connsiteX406" fmla="*/ 2794 w 10201"/>
                <a:gd name="connsiteY406" fmla="*/ 4330 h 10002"/>
                <a:gd name="connsiteX407" fmla="*/ 2596 w 10201"/>
                <a:gd name="connsiteY407" fmla="*/ 4255 h 10002"/>
                <a:gd name="connsiteX408" fmla="*/ 2596 w 10201"/>
                <a:gd name="connsiteY408" fmla="*/ 4218 h 10002"/>
                <a:gd name="connsiteX409" fmla="*/ 2617 w 10201"/>
                <a:gd name="connsiteY409" fmla="*/ 4180 h 10002"/>
                <a:gd name="connsiteX410" fmla="*/ 2544 w 10201"/>
                <a:gd name="connsiteY410" fmla="*/ 4180 h 10002"/>
                <a:gd name="connsiteX411" fmla="*/ 2346 w 10201"/>
                <a:gd name="connsiteY411" fmla="*/ 4275 h 10002"/>
                <a:gd name="connsiteX412" fmla="*/ 2346 w 10201"/>
                <a:gd name="connsiteY412" fmla="*/ 4255 h 10002"/>
                <a:gd name="connsiteX413" fmla="*/ 2367 w 10201"/>
                <a:gd name="connsiteY413" fmla="*/ 4218 h 10002"/>
                <a:gd name="connsiteX414" fmla="*/ 2253 w 10201"/>
                <a:gd name="connsiteY414" fmla="*/ 4218 h 10002"/>
                <a:gd name="connsiteX415" fmla="*/ 2170 w 10201"/>
                <a:gd name="connsiteY415" fmla="*/ 4143 h 10002"/>
                <a:gd name="connsiteX416" fmla="*/ 2044 w 10201"/>
                <a:gd name="connsiteY416" fmla="*/ 4124 h 10002"/>
                <a:gd name="connsiteX417" fmla="*/ 2065 w 10201"/>
                <a:gd name="connsiteY417" fmla="*/ 4124 h 10002"/>
                <a:gd name="connsiteX418" fmla="*/ 2096 w 10201"/>
                <a:gd name="connsiteY418" fmla="*/ 4086 h 10002"/>
                <a:gd name="connsiteX419" fmla="*/ 2085 w 10201"/>
                <a:gd name="connsiteY419" fmla="*/ 4049 h 10002"/>
                <a:gd name="connsiteX420" fmla="*/ 2002 w 10201"/>
                <a:gd name="connsiteY420" fmla="*/ 3992 h 10002"/>
                <a:gd name="connsiteX421" fmla="*/ 1909 w 10201"/>
                <a:gd name="connsiteY421" fmla="*/ 4030 h 10002"/>
                <a:gd name="connsiteX422" fmla="*/ 1479 w 10201"/>
                <a:gd name="connsiteY422" fmla="*/ 3976 h 10002"/>
                <a:gd name="connsiteX423" fmla="*/ 1680 w 10201"/>
                <a:gd name="connsiteY423" fmla="*/ 3823 h 10002"/>
                <a:gd name="connsiteX424" fmla="*/ 1690 w 10201"/>
                <a:gd name="connsiteY424" fmla="*/ 3805 h 10002"/>
                <a:gd name="connsiteX425" fmla="*/ 1826 w 10201"/>
                <a:gd name="connsiteY425" fmla="*/ 3767 h 10002"/>
                <a:gd name="connsiteX426" fmla="*/ 1826 w 10201"/>
                <a:gd name="connsiteY426" fmla="*/ 3805 h 10002"/>
                <a:gd name="connsiteX427" fmla="*/ 1940 w 10201"/>
                <a:gd name="connsiteY427" fmla="*/ 3880 h 10002"/>
                <a:gd name="connsiteX428" fmla="*/ 1950 w 10201"/>
                <a:gd name="connsiteY428" fmla="*/ 3842 h 10002"/>
                <a:gd name="connsiteX429" fmla="*/ 1961 w 10201"/>
                <a:gd name="connsiteY429" fmla="*/ 3880 h 10002"/>
                <a:gd name="connsiteX430" fmla="*/ 2117 w 10201"/>
                <a:gd name="connsiteY430" fmla="*/ 3748 h 10002"/>
                <a:gd name="connsiteX431" fmla="*/ 2201 w 10201"/>
                <a:gd name="connsiteY431" fmla="*/ 3823 h 10002"/>
                <a:gd name="connsiteX432" fmla="*/ 2378 w 10201"/>
                <a:gd name="connsiteY432" fmla="*/ 3786 h 10002"/>
                <a:gd name="connsiteX433" fmla="*/ 2544 w 10201"/>
                <a:gd name="connsiteY433" fmla="*/ 3805 h 10002"/>
                <a:gd name="connsiteX434" fmla="*/ 2544 w 10201"/>
                <a:gd name="connsiteY434" fmla="*/ 3730 h 10002"/>
                <a:gd name="connsiteX435" fmla="*/ 2658 w 10201"/>
                <a:gd name="connsiteY435" fmla="*/ 3730 h 10002"/>
                <a:gd name="connsiteX436" fmla="*/ 2689 w 10201"/>
                <a:gd name="connsiteY436" fmla="*/ 3673 h 10002"/>
                <a:gd name="connsiteX437" fmla="*/ 2689 w 10201"/>
                <a:gd name="connsiteY437" fmla="*/ 3598 h 10002"/>
                <a:gd name="connsiteX438" fmla="*/ 2658 w 10201"/>
                <a:gd name="connsiteY438" fmla="*/ 3598 h 10002"/>
                <a:gd name="connsiteX439" fmla="*/ 2658 w 10201"/>
                <a:gd name="connsiteY439" fmla="*/ 3561 h 10002"/>
                <a:gd name="connsiteX440" fmla="*/ 2648 w 10201"/>
                <a:gd name="connsiteY440" fmla="*/ 3504 h 10002"/>
                <a:gd name="connsiteX441" fmla="*/ 2044 w 10201"/>
                <a:gd name="connsiteY441" fmla="*/ 3504 h 10002"/>
                <a:gd name="connsiteX442" fmla="*/ 1482 w 10201"/>
                <a:gd name="connsiteY442" fmla="*/ 3485 h 10002"/>
                <a:gd name="connsiteX443" fmla="*/ 1898 w 10201"/>
                <a:gd name="connsiteY443" fmla="*/ 3410 h 10002"/>
                <a:gd name="connsiteX444" fmla="*/ 2149 w 10201"/>
                <a:gd name="connsiteY444" fmla="*/ 3429 h 10002"/>
                <a:gd name="connsiteX445" fmla="*/ 2159 w 10201"/>
                <a:gd name="connsiteY445" fmla="*/ 3316 h 10002"/>
                <a:gd name="connsiteX446" fmla="*/ 2201 w 10201"/>
                <a:gd name="connsiteY446" fmla="*/ 3298 h 10002"/>
                <a:gd name="connsiteX447" fmla="*/ 2232 w 10201"/>
                <a:gd name="connsiteY447" fmla="*/ 3354 h 10002"/>
                <a:gd name="connsiteX448" fmla="*/ 2263 w 10201"/>
                <a:gd name="connsiteY448" fmla="*/ 3278 h 10002"/>
                <a:gd name="connsiteX449" fmla="*/ 2263 w 10201"/>
                <a:gd name="connsiteY449" fmla="*/ 3316 h 10002"/>
                <a:gd name="connsiteX450" fmla="*/ 2242 w 10201"/>
                <a:gd name="connsiteY450" fmla="*/ 3354 h 10002"/>
                <a:gd name="connsiteX451" fmla="*/ 2502 w 10201"/>
                <a:gd name="connsiteY451" fmla="*/ 3298 h 10002"/>
                <a:gd name="connsiteX452" fmla="*/ 2513 w 10201"/>
                <a:gd name="connsiteY452" fmla="*/ 3241 h 10002"/>
                <a:gd name="connsiteX453" fmla="*/ 2502 w 10201"/>
                <a:gd name="connsiteY453" fmla="*/ 3223 h 10002"/>
                <a:gd name="connsiteX454" fmla="*/ 2137 w 10201"/>
                <a:gd name="connsiteY454" fmla="*/ 3241 h 10002"/>
                <a:gd name="connsiteX455" fmla="*/ 2127 w 10201"/>
                <a:gd name="connsiteY455" fmla="*/ 3185 h 10002"/>
                <a:gd name="connsiteX456" fmla="*/ 2137 w 10201"/>
                <a:gd name="connsiteY456" fmla="*/ 3166 h 10002"/>
                <a:gd name="connsiteX457" fmla="*/ 2294 w 10201"/>
                <a:gd name="connsiteY457" fmla="*/ 3128 h 10002"/>
                <a:gd name="connsiteX458" fmla="*/ 2263 w 10201"/>
                <a:gd name="connsiteY458" fmla="*/ 3109 h 10002"/>
                <a:gd name="connsiteX459" fmla="*/ 2294 w 10201"/>
                <a:gd name="connsiteY459" fmla="*/ 3091 h 10002"/>
                <a:gd name="connsiteX460" fmla="*/ 2284 w 10201"/>
                <a:gd name="connsiteY460" fmla="*/ 2997 h 10002"/>
                <a:gd name="connsiteX461" fmla="*/ 2232 w 10201"/>
                <a:gd name="connsiteY461" fmla="*/ 2903 h 10002"/>
                <a:gd name="connsiteX462" fmla="*/ 2253 w 10201"/>
                <a:gd name="connsiteY462" fmla="*/ 2865 h 10002"/>
                <a:gd name="connsiteX463" fmla="*/ 2242 w 10201"/>
                <a:gd name="connsiteY463" fmla="*/ 2790 h 10002"/>
                <a:gd name="connsiteX464" fmla="*/ 2294 w 10201"/>
                <a:gd name="connsiteY464" fmla="*/ 2715 h 10002"/>
                <a:gd name="connsiteX465" fmla="*/ 2294 w 10201"/>
                <a:gd name="connsiteY465" fmla="*/ 2771 h 10002"/>
                <a:gd name="connsiteX466" fmla="*/ 2471 w 10201"/>
                <a:gd name="connsiteY466" fmla="*/ 2809 h 10002"/>
                <a:gd name="connsiteX467" fmla="*/ 2482 w 10201"/>
                <a:gd name="connsiteY467" fmla="*/ 2903 h 10002"/>
                <a:gd name="connsiteX468" fmla="*/ 2627 w 10201"/>
                <a:gd name="connsiteY468" fmla="*/ 2884 h 10002"/>
                <a:gd name="connsiteX469" fmla="*/ 2679 w 10201"/>
                <a:gd name="connsiteY469" fmla="*/ 2715 h 10002"/>
                <a:gd name="connsiteX470" fmla="*/ 2523 w 10201"/>
                <a:gd name="connsiteY470" fmla="*/ 2659 h 10002"/>
                <a:gd name="connsiteX471" fmla="*/ 2523 w 10201"/>
                <a:gd name="connsiteY471" fmla="*/ 2602 h 10002"/>
                <a:gd name="connsiteX472" fmla="*/ 2596 w 10201"/>
                <a:gd name="connsiteY472" fmla="*/ 2584 h 10002"/>
                <a:gd name="connsiteX473" fmla="*/ 2596 w 10201"/>
                <a:gd name="connsiteY473" fmla="*/ 2565 h 10002"/>
                <a:gd name="connsiteX474" fmla="*/ 2461 w 10201"/>
                <a:gd name="connsiteY474" fmla="*/ 2452 h 10002"/>
                <a:gd name="connsiteX475" fmla="*/ 2440 w 10201"/>
                <a:gd name="connsiteY475" fmla="*/ 2527 h 10002"/>
                <a:gd name="connsiteX476" fmla="*/ 2440 w 10201"/>
                <a:gd name="connsiteY476" fmla="*/ 2509 h 10002"/>
                <a:gd name="connsiteX477" fmla="*/ 2315 w 10201"/>
                <a:gd name="connsiteY477" fmla="*/ 2358 h 10002"/>
                <a:gd name="connsiteX478" fmla="*/ 2242 w 10201"/>
                <a:gd name="connsiteY478" fmla="*/ 2377 h 10002"/>
                <a:gd name="connsiteX479" fmla="*/ 2242 w 10201"/>
                <a:gd name="connsiteY479" fmla="*/ 2321 h 10002"/>
                <a:gd name="connsiteX480" fmla="*/ 2222 w 10201"/>
                <a:gd name="connsiteY480" fmla="*/ 2283 h 10002"/>
                <a:gd name="connsiteX481" fmla="*/ 2044 w 10201"/>
                <a:gd name="connsiteY481" fmla="*/ 2246 h 10002"/>
                <a:gd name="connsiteX482" fmla="*/ 2034 w 10201"/>
                <a:gd name="connsiteY482" fmla="*/ 2189 h 10002"/>
                <a:gd name="connsiteX483" fmla="*/ 2044 w 10201"/>
                <a:gd name="connsiteY483" fmla="*/ 2171 h 10002"/>
                <a:gd name="connsiteX484" fmla="*/ 2242 w 10201"/>
                <a:gd name="connsiteY484" fmla="*/ 2171 h 10002"/>
                <a:gd name="connsiteX485" fmla="*/ 2305 w 10201"/>
                <a:gd name="connsiteY485" fmla="*/ 2133 h 10002"/>
                <a:gd name="connsiteX486" fmla="*/ 2450 w 10201"/>
                <a:gd name="connsiteY486" fmla="*/ 2171 h 10002"/>
                <a:gd name="connsiteX487" fmla="*/ 2523 w 10201"/>
                <a:gd name="connsiteY487" fmla="*/ 2077 h 10002"/>
                <a:gd name="connsiteX488" fmla="*/ 2774 w 10201"/>
                <a:gd name="connsiteY488" fmla="*/ 2020 h 10002"/>
                <a:gd name="connsiteX489" fmla="*/ 2961 w 10201"/>
                <a:gd name="connsiteY489" fmla="*/ 2133 h 10002"/>
                <a:gd name="connsiteX490" fmla="*/ 3274 w 10201"/>
                <a:gd name="connsiteY490" fmla="*/ 2057 h 10002"/>
                <a:gd name="connsiteX491" fmla="*/ 3274 w 10201"/>
                <a:gd name="connsiteY491" fmla="*/ 2039 h 10002"/>
                <a:gd name="connsiteX492" fmla="*/ 3263 w 10201"/>
                <a:gd name="connsiteY492" fmla="*/ 2002 h 10002"/>
                <a:gd name="connsiteX493" fmla="*/ 3377 w 10201"/>
                <a:gd name="connsiteY493" fmla="*/ 1964 h 10002"/>
                <a:gd name="connsiteX494" fmla="*/ 3357 w 10201"/>
                <a:gd name="connsiteY494" fmla="*/ 1907 h 10002"/>
                <a:gd name="connsiteX495" fmla="*/ 3419 w 10201"/>
                <a:gd name="connsiteY495" fmla="*/ 1907 h 10002"/>
                <a:gd name="connsiteX496" fmla="*/ 3461 w 10201"/>
                <a:gd name="connsiteY496" fmla="*/ 1926 h 10002"/>
                <a:gd name="connsiteX497" fmla="*/ 3492 w 10201"/>
                <a:gd name="connsiteY497" fmla="*/ 1870 h 10002"/>
                <a:gd name="connsiteX498" fmla="*/ 3492 w 10201"/>
                <a:gd name="connsiteY498" fmla="*/ 1851 h 10002"/>
                <a:gd name="connsiteX499" fmla="*/ 3419 w 10201"/>
                <a:gd name="connsiteY499" fmla="*/ 1738 h 10002"/>
                <a:gd name="connsiteX500" fmla="*/ 3429 w 10201"/>
                <a:gd name="connsiteY500" fmla="*/ 1663 h 10002"/>
                <a:gd name="connsiteX501" fmla="*/ 3274 w 10201"/>
                <a:gd name="connsiteY501" fmla="*/ 1589 h 10002"/>
                <a:gd name="connsiteX502" fmla="*/ 3274 w 10201"/>
                <a:gd name="connsiteY502" fmla="*/ 1513 h 10002"/>
                <a:gd name="connsiteX503" fmla="*/ 3241 w 10201"/>
                <a:gd name="connsiteY503" fmla="*/ 1475 h 10002"/>
                <a:gd name="connsiteX504" fmla="*/ 3210 w 10201"/>
                <a:gd name="connsiteY504" fmla="*/ 1513 h 10002"/>
                <a:gd name="connsiteX505" fmla="*/ 3200 w 10201"/>
                <a:gd name="connsiteY505" fmla="*/ 1438 h 10002"/>
                <a:gd name="connsiteX506" fmla="*/ 3085 w 10201"/>
                <a:gd name="connsiteY506" fmla="*/ 1494 h 10002"/>
                <a:gd name="connsiteX507" fmla="*/ 2971 w 10201"/>
                <a:gd name="connsiteY507" fmla="*/ 1419 h 10002"/>
                <a:gd name="connsiteX508" fmla="*/ 2940 w 10201"/>
                <a:gd name="connsiteY508" fmla="*/ 1475 h 10002"/>
                <a:gd name="connsiteX509" fmla="*/ 2909 w 10201"/>
                <a:gd name="connsiteY509" fmla="*/ 1400 h 10002"/>
                <a:gd name="connsiteX510" fmla="*/ 2815 w 10201"/>
                <a:gd name="connsiteY510" fmla="*/ 1438 h 10002"/>
                <a:gd name="connsiteX511" fmla="*/ 2815 w 10201"/>
                <a:gd name="connsiteY511" fmla="*/ 1381 h 10002"/>
                <a:gd name="connsiteX512" fmla="*/ 2742 w 10201"/>
                <a:gd name="connsiteY512" fmla="*/ 1288 h 10002"/>
                <a:gd name="connsiteX513" fmla="*/ 3013 w 10201"/>
                <a:gd name="connsiteY513" fmla="*/ 1062 h 10002"/>
                <a:gd name="connsiteX514" fmla="*/ 3106 w 10201"/>
                <a:gd name="connsiteY514" fmla="*/ 1119 h 10002"/>
                <a:gd name="connsiteX515" fmla="*/ 3241 w 10201"/>
                <a:gd name="connsiteY515" fmla="*/ 1062 h 10002"/>
                <a:gd name="connsiteX516" fmla="*/ 3241 w 10201"/>
                <a:gd name="connsiteY516" fmla="*/ 1119 h 10002"/>
                <a:gd name="connsiteX517" fmla="*/ 3513 w 10201"/>
                <a:gd name="connsiteY517" fmla="*/ 1119 h 10002"/>
                <a:gd name="connsiteX518" fmla="*/ 3513 w 10201"/>
                <a:gd name="connsiteY518" fmla="*/ 1044 h 10002"/>
                <a:gd name="connsiteX519" fmla="*/ 3658 w 10201"/>
                <a:gd name="connsiteY519" fmla="*/ 968 h 10002"/>
                <a:gd name="connsiteX520" fmla="*/ 3700 w 10201"/>
                <a:gd name="connsiteY520" fmla="*/ 875 h 10002"/>
                <a:gd name="connsiteX521" fmla="*/ 3929 w 10201"/>
                <a:gd name="connsiteY521" fmla="*/ 836 h 10002"/>
                <a:gd name="connsiteX522" fmla="*/ 3940 w 10201"/>
                <a:gd name="connsiteY522" fmla="*/ 781 h 10002"/>
                <a:gd name="connsiteX523" fmla="*/ 3971 w 10201"/>
                <a:gd name="connsiteY523" fmla="*/ 781 h 10002"/>
                <a:gd name="connsiteX524" fmla="*/ 4002 w 10201"/>
                <a:gd name="connsiteY524" fmla="*/ 836 h 10002"/>
                <a:gd name="connsiteX525" fmla="*/ 4065 w 10201"/>
                <a:gd name="connsiteY525" fmla="*/ 799 h 10002"/>
                <a:gd name="connsiteX526" fmla="*/ 4127 w 10201"/>
                <a:gd name="connsiteY526" fmla="*/ 836 h 10002"/>
                <a:gd name="connsiteX527" fmla="*/ 4772 w 10201"/>
                <a:gd name="connsiteY527" fmla="*/ 724 h 10002"/>
                <a:gd name="connsiteX528" fmla="*/ 4783 w 10201"/>
                <a:gd name="connsiteY528" fmla="*/ 781 h 10002"/>
                <a:gd name="connsiteX529" fmla="*/ 4908 w 10201"/>
                <a:gd name="connsiteY529" fmla="*/ 781 h 10002"/>
                <a:gd name="connsiteX530" fmla="*/ 4908 w 10201"/>
                <a:gd name="connsiteY530" fmla="*/ 724 h 10002"/>
                <a:gd name="connsiteX531" fmla="*/ 4992 w 10201"/>
                <a:gd name="connsiteY531" fmla="*/ 781 h 10002"/>
                <a:gd name="connsiteX532" fmla="*/ 5096 w 10201"/>
                <a:gd name="connsiteY532" fmla="*/ 743 h 10002"/>
                <a:gd name="connsiteX533" fmla="*/ 5158 w 10201"/>
                <a:gd name="connsiteY533" fmla="*/ 781 h 10002"/>
                <a:gd name="connsiteX534" fmla="*/ 5200 w 10201"/>
                <a:gd name="connsiteY534" fmla="*/ 706 h 10002"/>
                <a:gd name="connsiteX535" fmla="*/ 5283 w 10201"/>
                <a:gd name="connsiteY535" fmla="*/ 686 h 10002"/>
                <a:gd name="connsiteX536" fmla="*/ 5283 w 10201"/>
                <a:gd name="connsiteY536" fmla="*/ 743 h 10002"/>
                <a:gd name="connsiteX537" fmla="*/ 5492 w 10201"/>
                <a:gd name="connsiteY537" fmla="*/ 706 h 10002"/>
                <a:gd name="connsiteX538" fmla="*/ 5679 w 10201"/>
                <a:gd name="connsiteY538" fmla="*/ 781 h 10002"/>
                <a:gd name="connsiteX539" fmla="*/ 5824 w 10201"/>
                <a:gd name="connsiteY539" fmla="*/ 761 h 10002"/>
                <a:gd name="connsiteX540" fmla="*/ 6148 w 10201"/>
                <a:gd name="connsiteY540" fmla="*/ 686 h 10002"/>
                <a:gd name="connsiteX541" fmla="*/ 6345 w 10201"/>
                <a:gd name="connsiteY541" fmla="*/ 611 h 10002"/>
                <a:gd name="connsiteX542" fmla="*/ 6522 w 10201"/>
                <a:gd name="connsiteY542" fmla="*/ 649 h 10002"/>
                <a:gd name="connsiteX543" fmla="*/ 6574 w 10201"/>
                <a:gd name="connsiteY543" fmla="*/ 555 h 10002"/>
                <a:gd name="connsiteX544" fmla="*/ 6668 w 10201"/>
                <a:gd name="connsiteY544" fmla="*/ 574 h 10002"/>
                <a:gd name="connsiteX545" fmla="*/ 6741 w 10201"/>
                <a:gd name="connsiteY545" fmla="*/ 498 h 10002"/>
                <a:gd name="connsiteX546" fmla="*/ 6814 w 10201"/>
                <a:gd name="connsiteY546" fmla="*/ 555 h 10002"/>
                <a:gd name="connsiteX547" fmla="*/ 7105 w 10201"/>
                <a:gd name="connsiteY547" fmla="*/ 574 h 10002"/>
                <a:gd name="connsiteX548" fmla="*/ 7251 w 10201"/>
                <a:gd name="connsiteY548" fmla="*/ 574 h 10002"/>
                <a:gd name="connsiteX549" fmla="*/ 7262 w 10201"/>
                <a:gd name="connsiteY549" fmla="*/ 630 h 10002"/>
                <a:gd name="connsiteX550" fmla="*/ 7459 w 10201"/>
                <a:gd name="connsiteY550" fmla="*/ 592 h 10002"/>
                <a:gd name="connsiteX551" fmla="*/ 7470 w 10201"/>
                <a:gd name="connsiteY551" fmla="*/ 517 h 10002"/>
                <a:gd name="connsiteX552" fmla="*/ 7387 w 10201"/>
                <a:gd name="connsiteY552" fmla="*/ 498 h 10002"/>
                <a:gd name="connsiteX553" fmla="*/ 7428 w 10201"/>
                <a:gd name="connsiteY553" fmla="*/ 405 h 10002"/>
                <a:gd name="connsiteX554" fmla="*/ 7501 w 10201"/>
                <a:gd name="connsiteY554" fmla="*/ 348 h 10002"/>
                <a:gd name="connsiteX555" fmla="*/ 7470 w 10201"/>
                <a:gd name="connsiteY555" fmla="*/ 311 h 10002"/>
                <a:gd name="connsiteX556" fmla="*/ 7407 w 10201"/>
                <a:gd name="connsiteY556" fmla="*/ 348 h 10002"/>
                <a:gd name="connsiteX557" fmla="*/ 7376 w 10201"/>
                <a:gd name="connsiteY557" fmla="*/ 311 h 10002"/>
                <a:gd name="connsiteX558" fmla="*/ 7210 w 10201"/>
                <a:gd name="connsiteY558" fmla="*/ 367 h 10002"/>
                <a:gd name="connsiteX559" fmla="*/ 7210 w 10201"/>
                <a:gd name="connsiteY559" fmla="*/ 311 h 10002"/>
                <a:gd name="connsiteX560" fmla="*/ 7199 w 10201"/>
                <a:gd name="connsiteY560" fmla="*/ 311 h 10002"/>
                <a:gd name="connsiteX561" fmla="*/ 6543 w 10201"/>
                <a:gd name="connsiteY561" fmla="*/ 330 h 10002"/>
                <a:gd name="connsiteX562" fmla="*/ 6225 w 10201"/>
                <a:gd name="connsiteY562" fmla="*/ 273 h 10002"/>
                <a:gd name="connsiteX563" fmla="*/ 6637 w 10201"/>
                <a:gd name="connsiteY563" fmla="*/ 198 h 10002"/>
                <a:gd name="connsiteX564" fmla="*/ 6980 w 10201"/>
                <a:gd name="connsiteY564" fmla="*/ 161 h 10002"/>
                <a:gd name="connsiteX565" fmla="*/ 7433 w 10201"/>
                <a:gd name="connsiteY565" fmla="*/ 80 h 10002"/>
                <a:gd name="connsiteX566" fmla="*/ 7698 w 10201"/>
                <a:gd name="connsiteY566" fmla="*/ 10 h 10002"/>
                <a:gd name="connsiteX567" fmla="*/ 7949 w 10201"/>
                <a:gd name="connsiteY567" fmla="*/ 142 h 10002"/>
                <a:gd name="connsiteX568" fmla="*/ 8011 w 10201"/>
                <a:gd name="connsiteY568" fmla="*/ 48 h 10002"/>
                <a:gd name="connsiteX569" fmla="*/ 8136 w 10201"/>
                <a:gd name="connsiteY569" fmla="*/ 29 h 10002"/>
                <a:gd name="connsiteX570" fmla="*/ 8240 w 10201"/>
                <a:gd name="connsiteY570" fmla="*/ 142 h 10002"/>
                <a:gd name="connsiteX571" fmla="*/ 8262 w 10201"/>
                <a:gd name="connsiteY571" fmla="*/ 104 h 10002"/>
                <a:gd name="connsiteX572" fmla="*/ 8293 w 10201"/>
                <a:gd name="connsiteY572" fmla="*/ 254 h 10002"/>
                <a:gd name="connsiteX573" fmla="*/ 8262 w 10201"/>
                <a:gd name="connsiteY573" fmla="*/ 330 h 10002"/>
                <a:gd name="connsiteX574" fmla="*/ 8262 w 10201"/>
                <a:gd name="connsiteY574" fmla="*/ 423 h 10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10201" h="10002">
                  <a:moveTo>
                    <a:pt x="8262" y="423"/>
                  </a:moveTo>
                  <a:cubicBezTo>
                    <a:pt x="8283" y="442"/>
                    <a:pt x="8303" y="442"/>
                    <a:pt x="8324" y="442"/>
                  </a:cubicBezTo>
                  <a:cubicBezTo>
                    <a:pt x="8335" y="480"/>
                    <a:pt x="8335" y="480"/>
                    <a:pt x="8335" y="517"/>
                  </a:cubicBezTo>
                  <a:cubicBezTo>
                    <a:pt x="8303" y="537"/>
                    <a:pt x="8314" y="517"/>
                    <a:pt x="8303" y="592"/>
                  </a:cubicBezTo>
                  <a:lnTo>
                    <a:pt x="8345" y="592"/>
                  </a:lnTo>
                  <a:cubicBezTo>
                    <a:pt x="8355" y="630"/>
                    <a:pt x="8435" y="524"/>
                    <a:pt x="8414" y="543"/>
                  </a:cubicBezTo>
                  <a:cubicBezTo>
                    <a:pt x="8404" y="561"/>
                    <a:pt x="8312" y="750"/>
                    <a:pt x="8291" y="770"/>
                  </a:cubicBezTo>
                  <a:cubicBezTo>
                    <a:pt x="8312" y="825"/>
                    <a:pt x="8250" y="855"/>
                    <a:pt x="8230" y="930"/>
                  </a:cubicBezTo>
                  <a:cubicBezTo>
                    <a:pt x="8272" y="950"/>
                    <a:pt x="8283" y="987"/>
                    <a:pt x="8324" y="1005"/>
                  </a:cubicBezTo>
                  <a:cubicBezTo>
                    <a:pt x="8335" y="968"/>
                    <a:pt x="8335" y="930"/>
                    <a:pt x="8345" y="875"/>
                  </a:cubicBezTo>
                  <a:lnTo>
                    <a:pt x="8355" y="875"/>
                  </a:lnTo>
                  <a:lnTo>
                    <a:pt x="8355" y="893"/>
                  </a:lnTo>
                  <a:cubicBezTo>
                    <a:pt x="8386" y="987"/>
                    <a:pt x="8366" y="1119"/>
                    <a:pt x="8376" y="1212"/>
                  </a:cubicBezTo>
                  <a:lnTo>
                    <a:pt x="8355" y="1212"/>
                  </a:lnTo>
                  <a:cubicBezTo>
                    <a:pt x="8345" y="1212"/>
                    <a:pt x="8345" y="1212"/>
                    <a:pt x="8324" y="1231"/>
                  </a:cubicBezTo>
                  <a:lnTo>
                    <a:pt x="8324" y="1288"/>
                  </a:lnTo>
                  <a:cubicBezTo>
                    <a:pt x="8314" y="1306"/>
                    <a:pt x="8084" y="1607"/>
                    <a:pt x="8084" y="1607"/>
                  </a:cubicBezTo>
                  <a:lnTo>
                    <a:pt x="8126" y="1607"/>
                  </a:lnTo>
                  <a:cubicBezTo>
                    <a:pt x="8157" y="1532"/>
                    <a:pt x="8240" y="1569"/>
                    <a:pt x="8293" y="1589"/>
                  </a:cubicBezTo>
                  <a:cubicBezTo>
                    <a:pt x="8293" y="1644"/>
                    <a:pt x="8283" y="1663"/>
                    <a:pt x="8293" y="1682"/>
                  </a:cubicBezTo>
                  <a:cubicBezTo>
                    <a:pt x="8314" y="1738"/>
                    <a:pt x="8324" y="1776"/>
                    <a:pt x="8366" y="1776"/>
                  </a:cubicBezTo>
                  <a:cubicBezTo>
                    <a:pt x="8407" y="1738"/>
                    <a:pt x="8542" y="1813"/>
                    <a:pt x="8584" y="1682"/>
                  </a:cubicBezTo>
                  <a:cubicBezTo>
                    <a:pt x="8605" y="1626"/>
                    <a:pt x="8594" y="1589"/>
                    <a:pt x="8636" y="1569"/>
                  </a:cubicBezTo>
                  <a:cubicBezTo>
                    <a:pt x="8667" y="1532"/>
                    <a:pt x="8667" y="1569"/>
                    <a:pt x="8698" y="1589"/>
                  </a:cubicBezTo>
                  <a:cubicBezTo>
                    <a:pt x="8698" y="1532"/>
                    <a:pt x="8678" y="1550"/>
                    <a:pt x="8709" y="1532"/>
                  </a:cubicBezTo>
                  <a:cubicBezTo>
                    <a:pt x="8719" y="1569"/>
                    <a:pt x="8792" y="1589"/>
                    <a:pt x="8855" y="1607"/>
                  </a:cubicBezTo>
                  <a:cubicBezTo>
                    <a:pt x="8855" y="1776"/>
                    <a:pt x="8845" y="1870"/>
                    <a:pt x="8802" y="1982"/>
                  </a:cubicBezTo>
                  <a:cubicBezTo>
                    <a:pt x="8792" y="2020"/>
                    <a:pt x="8761" y="2020"/>
                    <a:pt x="8740" y="2077"/>
                  </a:cubicBezTo>
                  <a:lnTo>
                    <a:pt x="8740" y="2133"/>
                  </a:lnTo>
                  <a:cubicBezTo>
                    <a:pt x="8824" y="2208"/>
                    <a:pt x="8938" y="2189"/>
                    <a:pt x="9032" y="2208"/>
                  </a:cubicBezTo>
                  <a:cubicBezTo>
                    <a:pt x="9042" y="2433"/>
                    <a:pt x="9053" y="2565"/>
                    <a:pt x="9011" y="2771"/>
                  </a:cubicBezTo>
                  <a:cubicBezTo>
                    <a:pt x="9011" y="2828"/>
                    <a:pt x="9053" y="2865"/>
                    <a:pt x="9011" y="2940"/>
                  </a:cubicBezTo>
                  <a:cubicBezTo>
                    <a:pt x="9001" y="2940"/>
                    <a:pt x="8990" y="2940"/>
                    <a:pt x="8980" y="2959"/>
                  </a:cubicBezTo>
                  <a:cubicBezTo>
                    <a:pt x="8980" y="2978"/>
                    <a:pt x="9001" y="2959"/>
                    <a:pt x="8990" y="2997"/>
                  </a:cubicBezTo>
                  <a:cubicBezTo>
                    <a:pt x="8980" y="2997"/>
                    <a:pt x="8970" y="3016"/>
                    <a:pt x="8970" y="3034"/>
                  </a:cubicBezTo>
                  <a:cubicBezTo>
                    <a:pt x="9053" y="3034"/>
                    <a:pt x="9094" y="3072"/>
                    <a:pt x="9157" y="3016"/>
                  </a:cubicBezTo>
                  <a:cubicBezTo>
                    <a:pt x="9167" y="3109"/>
                    <a:pt x="9198" y="3166"/>
                    <a:pt x="9250" y="3166"/>
                  </a:cubicBezTo>
                  <a:cubicBezTo>
                    <a:pt x="9281" y="3223"/>
                    <a:pt x="9323" y="3166"/>
                    <a:pt x="9386" y="3147"/>
                  </a:cubicBezTo>
                  <a:lnTo>
                    <a:pt x="9386" y="3166"/>
                  </a:lnTo>
                  <a:lnTo>
                    <a:pt x="9397" y="3166"/>
                  </a:lnTo>
                  <a:cubicBezTo>
                    <a:pt x="9386" y="3260"/>
                    <a:pt x="9397" y="3260"/>
                    <a:pt x="9407" y="3316"/>
                  </a:cubicBezTo>
                  <a:cubicBezTo>
                    <a:pt x="9418" y="3316"/>
                    <a:pt x="9428" y="3298"/>
                    <a:pt x="9438" y="3298"/>
                  </a:cubicBezTo>
                  <a:cubicBezTo>
                    <a:pt x="9438" y="3185"/>
                    <a:pt x="9438" y="3091"/>
                    <a:pt x="9490" y="3072"/>
                  </a:cubicBezTo>
                  <a:cubicBezTo>
                    <a:pt x="9511" y="3109"/>
                    <a:pt x="9522" y="3128"/>
                    <a:pt x="9542" y="3128"/>
                  </a:cubicBezTo>
                  <a:cubicBezTo>
                    <a:pt x="9553" y="3072"/>
                    <a:pt x="9542" y="2964"/>
                    <a:pt x="9563" y="2927"/>
                  </a:cubicBezTo>
                  <a:cubicBezTo>
                    <a:pt x="9584" y="2945"/>
                    <a:pt x="9563" y="3072"/>
                    <a:pt x="9594" y="3054"/>
                  </a:cubicBezTo>
                  <a:cubicBezTo>
                    <a:pt x="9605" y="3147"/>
                    <a:pt x="9615" y="3091"/>
                    <a:pt x="9625" y="3128"/>
                  </a:cubicBezTo>
                  <a:cubicBezTo>
                    <a:pt x="9625" y="3166"/>
                    <a:pt x="9686" y="3182"/>
                    <a:pt x="9686" y="3220"/>
                  </a:cubicBezTo>
                  <a:cubicBezTo>
                    <a:pt x="9707" y="3239"/>
                    <a:pt x="9688" y="3281"/>
                    <a:pt x="9688" y="3316"/>
                  </a:cubicBezTo>
                  <a:lnTo>
                    <a:pt x="9688" y="3429"/>
                  </a:lnTo>
                  <a:cubicBezTo>
                    <a:pt x="9698" y="3447"/>
                    <a:pt x="9802" y="3489"/>
                    <a:pt x="9812" y="3527"/>
                  </a:cubicBezTo>
                  <a:cubicBezTo>
                    <a:pt x="9781" y="3564"/>
                    <a:pt x="9715" y="3586"/>
                    <a:pt x="9698" y="3598"/>
                  </a:cubicBezTo>
                  <a:cubicBezTo>
                    <a:pt x="9681" y="3610"/>
                    <a:pt x="9705" y="3598"/>
                    <a:pt x="9709" y="3598"/>
                  </a:cubicBezTo>
                  <a:cubicBezTo>
                    <a:pt x="9719" y="3579"/>
                    <a:pt x="9719" y="3579"/>
                    <a:pt x="9740" y="3579"/>
                  </a:cubicBezTo>
                  <a:lnTo>
                    <a:pt x="9740" y="3691"/>
                  </a:lnTo>
                  <a:cubicBezTo>
                    <a:pt x="9729" y="3711"/>
                    <a:pt x="9729" y="3711"/>
                    <a:pt x="9709" y="3730"/>
                  </a:cubicBezTo>
                  <a:cubicBezTo>
                    <a:pt x="9698" y="3711"/>
                    <a:pt x="9698" y="3711"/>
                    <a:pt x="9688" y="3691"/>
                  </a:cubicBezTo>
                  <a:cubicBezTo>
                    <a:pt x="9677" y="3730"/>
                    <a:pt x="9665" y="3815"/>
                    <a:pt x="9665" y="3833"/>
                  </a:cubicBezTo>
                  <a:cubicBezTo>
                    <a:pt x="9655" y="3815"/>
                    <a:pt x="9667" y="3730"/>
                    <a:pt x="9646" y="3730"/>
                  </a:cubicBezTo>
                  <a:cubicBezTo>
                    <a:pt x="9646" y="3805"/>
                    <a:pt x="9605" y="3917"/>
                    <a:pt x="9553" y="3955"/>
                  </a:cubicBezTo>
                  <a:cubicBezTo>
                    <a:pt x="9615" y="4105"/>
                    <a:pt x="9584" y="4143"/>
                    <a:pt x="9574" y="4349"/>
                  </a:cubicBezTo>
                  <a:cubicBezTo>
                    <a:pt x="9542" y="4330"/>
                    <a:pt x="9469" y="4295"/>
                    <a:pt x="9438" y="4312"/>
                  </a:cubicBezTo>
                  <a:cubicBezTo>
                    <a:pt x="9407" y="4329"/>
                    <a:pt x="9395" y="4413"/>
                    <a:pt x="9385" y="4451"/>
                  </a:cubicBezTo>
                  <a:cubicBezTo>
                    <a:pt x="9416" y="4508"/>
                    <a:pt x="9449" y="4481"/>
                    <a:pt x="9459" y="4574"/>
                  </a:cubicBezTo>
                  <a:cubicBezTo>
                    <a:pt x="9480" y="4556"/>
                    <a:pt x="9501" y="4556"/>
                    <a:pt x="9522" y="4574"/>
                  </a:cubicBezTo>
                  <a:lnTo>
                    <a:pt x="9522" y="4593"/>
                  </a:lnTo>
                  <a:cubicBezTo>
                    <a:pt x="9470" y="4593"/>
                    <a:pt x="9428" y="4613"/>
                    <a:pt x="9407" y="4688"/>
                  </a:cubicBezTo>
                  <a:cubicBezTo>
                    <a:pt x="9397" y="4706"/>
                    <a:pt x="9397" y="4706"/>
                    <a:pt x="9397" y="4743"/>
                  </a:cubicBezTo>
                  <a:cubicBezTo>
                    <a:pt x="9438" y="4800"/>
                    <a:pt x="9490" y="4857"/>
                    <a:pt x="9532" y="4912"/>
                  </a:cubicBezTo>
                  <a:cubicBezTo>
                    <a:pt x="9553" y="4988"/>
                    <a:pt x="9522" y="4969"/>
                    <a:pt x="9553" y="5007"/>
                  </a:cubicBezTo>
                  <a:cubicBezTo>
                    <a:pt x="9605" y="5063"/>
                    <a:pt x="9667" y="5026"/>
                    <a:pt x="9688" y="5138"/>
                  </a:cubicBezTo>
                  <a:cubicBezTo>
                    <a:pt x="9729" y="5251"/>
                    <a:pt x="9667" y="5364"/>
                    <a:pt x="9657" y="5496"/>
                  </a:cubicBezTo>
                  <a:cubicBezTo>
                    <a:pt x="9698" y="5496"/>
                    <a:pt x="9729" y="5457"/>
                    <a:pt x="9771" y="5439"/>
                  </a:cubicBezTo>
                  <a:lnTo>
                    <a:pt x="9771" y="5382"/>
                  </a:lnTo>
                  <a:cubicBezTo>
                    <a:pt x="9761" y="5364"/>
                    <a:pt x="9761" y="5364"/>
                    <a:pt x="9750" y="5326"/>
                  </a:cubicBezTo>
                  <a:lnTo>
                    <a:pt x="9781" y="5326"/>
                  </a:lnTo>
                  <a:cubicBezTo>
                    <a:pt x="9802" y="5382"/>
                    <a:pt x="9813" y="5401"/>
                    <a:pt x="9865" y="5401"/>
                  </a:cubicBezTo>
                  <a:lnTo>
                    <a:pt x="10042" y="5391"/>
                  </a:lnTo>
                  <a:cubicBezTo>
                    <a:pt x="10094" y="5414"/>
                    <a:pt x="10057" y="5619"/>
                    <a:pt x="10081" y="5686"/>
                  </a:cubicBezTo>
                  <a:cubicBezTo>
                    <a:pt x="10105" y="5753"/>
                    <a:pt x="10188" y="5693"/>
                    <a:pt x="10188" y="5795"/>
                  </a:cubicBezTo>
                  <a:cubicBezTo>
                    <a:pt x="10219" y="5889"/>
                    <a:pt x="10188" y="6078"/>
                    <a:pt x="10177" y="6153"/>
                  </a:cubicBezTo>
                  <a:cubicBezTo>
                    <a:pt x="10157" y="6115"/>
                    <a:pt x="10158" y="6036"/>
                    <a:pt x="10137" y="6016"/>
                  </a:cubicBezTo>
                  <a:cubicBezTo>
                    <a:pt x="10085" y="5998"/>
                    <a:pt x="10011" y="6096"/>
                    <a:pt x="9949" y="6096"/>
                  </a:cubicBezTo>
                  <a:cubicBezTo>
                    <a:pt x="9899" y="6112"/>
                    <a:pt x="9957" y="5988"/>
                    <a:pt x="9893" y="6004"/>
                  </a:cubicBezTo>
                  <a:cubicBezTo>
                    <a:pt x="9829" y="6020"/>
                    <a:pt x="9660" y="6120"/>
                    <a:pt x="9610" y="6190"/>
                  </a:cubicBezTo>
                  <a:cubicBezTo>
                    <a:pt x="9589" y="6247"/>
                    <a:pt x="9553" y="6453"/>
                    <a:pt x="9532" y="6528"/>
                  </a:cubicBezTo>
                  <a:cubicBezTo>
                    <a:pt x="9522" y="6528"/>
                    <a:pt x="9501" y="6548"/>
                    <a:pt x="9490" y="6566"/>
                  </a:cubicBezTo>
                  <a:cubicBezTo>
                    <a:pt x="9574" y="6660"/>
                    <a:pt x="9501" y="6866"/>
                    <a:pt x="9490" y="6979"/>
                  </a:cubicBezTo>
                  <a:cubicBezTo>
                    <a:pt x="9522" y="6979"/>
                    <a:pt x="9563" y="6998"/>
                    <a:pt x="9594" y="7016"/>
                  </a:cubicBezTo>
                  <a:cubicBezTo>
                    <a:pt x="9594" y="7016"/>
                    <a:pt x="9584" y="7036"/>
                    <a:pt x="9584" y="7054"/>
                  </a:cubicBezTo>
                  <a:cubicBezTo>
                    <a:pt x="9480" y="7110"/>
                    <a:pt x="9428" y="7130"/>
                    <a:pt x="9438" y="7411"/>
                  </a:cubicBezTo>
                  <a:cubicBezTo>
                    <a:pt x="9480" y="7468"/>
                    <a:pt x="9407" y="7598"/>
                    <a:pt x="9428" y="7674"/>
                  </a:cubicBezTo>
                  <a:cubicBezTo>
                    <a:pt x="9438" y="7730"/>
                    <a:pt x="9459" y="7749"/>
                    <a:pt x="9459" y="7862"/>
                  </a:cubicBezTo>
                  <a:cubicBezTo>
                    <a:pt x="9438" y="7881"/>
                    <a:pt x="9418" y="7899"/>
                    <a:pt x="9407" y="7918"/>
                  </a:cubicBezTo>
                  <a:cubicBezTo>
                    <a:pt x="9323" y="7881"/>
                    <a:pt x="9344" y="7843"/>
                    <a:pt x="9302" y="7730"/>
                  </a:cubicBezTo>
                  <a:cubicBezTo>
                    <a:pt x="9250" y="7787"/>
                    <a:pt x="9167" y="7655"/>
                    <a:pt x="9126" y="7580"/>
                  </a:cubicBezTo>
                  <a:lnTo>
                    <a:pt x="9126" y="7543"/>
                  </a:lnTo>
                  <a:lnTo>
                    <a:pt x="9167" y="7543"/>
                  </a:lnTo>
                  <a:lnTo>
                    <a:pt x="9167" y="7524"/>
                  </a:lnTo>
                  <a:lnTo>
                    <a:pt x="9146" y="7524"/>
                  </a:lnTo>
                  <a:cubicBezTo>
                    <a:pt x="9136" y="7524"/>
                    <a:pt x="9094" y="7543"/>
                    <a:pt x="9084" y="7543"/>
                  </a:cubicBezTo>
                  <a:cubicBezTo>
                    <a:pt x="9094" y="7598"/>
                    <a:pt x="9094" y="7598"/>
                    <a:pt x="9105" y="7618"/>
                  </a:cubicBezTo>
                  <a:cubicBezTo>
                    <a:pt x="9084" y="7637"/>
                    <a:pt x="9084" y="7637"/>
                    <a:pt x="9063" y="7637"/>
                  </a:cubicBezTo>
                  <a:cubicBezTo>
                    <a:pt x="9105" y="7749"/>
                    <a:pt x="9074" y="7824"/>
                    <a:pt x="9167" y="7918"/>
                  </a:cubicBezTo>
                  <a:cubicBezTo>
                    <a:pt x="9167" y="7956"/>
                    <a:pt x="9177" y="8087"/>
                    <a:pt x="9167" y="8125"/>
                  </a:cubicBezTo>
                  <a:cubicBezTo>
                    <a:pt x="9146" y="8182"/>
                    <a:pt x="9126" y="8200"/>
                    <a:pt x="9105" y="8237"/>
                  </a:cubicBezTo>
                  <a:cubicBezTo>
                    <a:pt x="9042" y="8237"/>
                    <a:pt x="8970" y="8275"/>
                    <a:pt x="8928" y="8219"/>
                  </a:cubicBezTo>
                  <a:cubicBezTo>
                    <a:pt x="8897" y="8200"/>
                    <a:pt x="8897" y="8162"/>
                    <a:pt x="8866" y="8125"/>
                  </a:cubicBezTo>
                  <a:cubicBezTo>
                    <a:pt x="8845" y="8144"/>
                    <a:pt x="8824" y="8162"/>
                    <a:pt x="8802" y="8182"/>
                  </a:cubicBezTo>
                  <a:cubicBezTo>
                    <a:pt x="8834" y="8219"/>
                    <a:pt x="8876" y="8481"/>
                    <a:pt x="8845" y="8575"/>
                  </a:cubicBezTo>
                  <a:cubicBezTo>
                    <a:pt x="8834" y="8632"/>
                    <a:pt x="8834" y="8632"/>
                    <a:pt x="8814" y="8650"/>
                  </a:cubicBezTo>
                  <a:cubicBezTo>
                    <a:pt x="8781" y="8707"/>
                    <a:pt x="8657" y="8726"/>
                    <a:pt x="8615" y="8670"/>
                  </a:cubicBezTo>
                  <a:cubicBezTo>
                    <a:pt x="8542" y="8632"/>
                    <a:pt x="8490" y="8369"/>
                    <a:pt x="8470" y="8237"/>
                  </a:cubicBezTo>
                  <a:cubicBezTo>
                    <a:pt x="8449" y="8162"/>
                    <a:pt x="8470" y="8050"/>
                    <a:pt x="8459" y="7993"/>
                  </a:cubicBezTo>
                  <a:lnTo>
                    <a:pt x="8418" y="7993"/>
                  </a:lnTo>
                  <a:cubicBezTo>
                    <a:pt x="8376" y="8031"/>
                    <a:pt x="8283" y="7993"/>
                    <a:pt x="8240" y="7993"/>
                  </a:cubicBezTo>
                  <a:cubicBezTo>
                    <a:pt x="8219" y="7881"/>
                    <a:pt x="8209" y="7768"/>
                    <a:pt x="8136" y="7768"/>
                  </a:cubicBezTo>
                  <a:cubicBezTo>
                    <a:pt x="8115" y="7730"/>
                    <a:pt x="8053" y="7712"/>
                    <a:pt x="8042" y="7712"/>
                  </a:cubicBezTo>
                  <a:cubicBezTo>
                    <a:pt x="8022" y="7730"/>
                    <a:pt x="8001" y="7768"/>
                    <a:pt x="7980" y="7787"/>
                  </a:cubicBezTo>
                  <a:cubicBezTo>
                    <a:pt x="7970" y="7937"/>
                    <a:pt x="7980" y="8013"/>
                    <a:pt x="7990" y="8106"/>
                  </a:cubicBezTo>
                  <a:cubicBezTo>
                    <a:pt x="7980" y="8200"/>
                    <a:pt x="7949" y="8294"/>
                    <a:pt x="7949" y="8406"/>
                  </a:cubicBezTo>
                  <a:cubicBezTo>
                    <a:pt x="7928" y="8406"/>
                    <a:pt x="7907" y="8406"/>
                    <a:pt x="7887" y="8426"/>
                  </a:cubicBezTo>
                  <a:cubicBezTo>
                    <a:pt x="7876" y="8463"/>
                    <a:pt x="7855" y="8501"/>
                    <a:pt x="7845" y="8538"/>
                  </a:cubicBezTo>
                  <a:lnTo>
                    <a:pt x="7835" y="8538"/>
                  </a:lnTo>
                  <a:lnTo>
                    <a:pt x="7835" y="8481"/>
                  </a:lnTo>
                  <a:cubicBezTo>
                    <a:pt x="7824" y="8463"/>
                    <a:pt x="7845" y="8444"/>
                    <a:pt x="7855" y="8426"/>
                  </a:cubicBezTo>
                  <a:cubicBezTo>
                    <a:pt x="7762" y="8388"/>
                    <a:pt x="7710" y="8351"/>
                    <a:pt x="7678" y="8182"/>
                  </a:cubicBezTo>
                  <a:cubicBezTo>
                    <a:pt x="7605" y="8182"/>
                    <a:pt x="7594" y="8182"/>
                    <a:pt x="7563" y="8087"/>
                  </a:cubicBezTo>
                  <a:cubicBezTo>
                    <a:pt x="7542" y="8125"/>
                    <a:pt x="7542" y="8125"/>
                    <a:pt x="7501" y="8144"/>
                  </a:cubicBezTo>
                  <a:cubicBezTo>
                    <a:pt x="7491" y="8125"/>
                    <a:pt x="7470" y="8068"/>
                    <a:pt x="7470" y="8087"/>
                  </a:cubicBezTo>
                  <a:cubicBezTo>
                    <a:pt x="7449" y="8125"/>
                    <a:pt x="7439" y="8144"/>
                    <a:pt x="7439" y="8219"/>
                  </a:cubicBezTo>
                  <a:cubicBezTo>
                    <a:pt x="7501" y="8275"/>
                    <a:pt x="7615" y="8463"/>
                    <a:pt x="7574" y="8595"/>
                  </a:cubicBezTo>
                  <a:cubicBezTo>
                    <a:pt x="7553" y="8650"/>
                    <a:pt x="7470" y="8764"/>
                    <a:pt x="7418" y="8782"/>
                  </a:cubicBezTo>
                  <a:cubicBezTo>
                    <a:pt x="7387" y="8670"/>
                    <a:pt x="7324" y="8689"/>
                    <a:pt x="7251" y="8707"/>
                  </a:cubicBezTo>
                  <a:cubicBezTo>
                    <a:pt x="7231" y="8764"/>
                    <a:pt x="7199" y="8819"/>
                    <a:pt x="7189" y="8858"/>
                  </a:cubicBezTo>
                  <a:cubicBezTo>
                    <a:pt x="7168" y="8876"/>
                    <a:pt x="7136" y="8895"/>
                    <a:pt x="7115" y="8914"/>
                  </a:cubicBezTo>
                  <a:lnTo>
                    <a:pt x="7115" y="8839"/>
                  </a:lnTo>
                  <a:cubicBezTo>
                    <a:pt x="7063" y="8819"/>
                    <a:pt x="7032" y="8764"/>
                    <a:pt x="6991" y="8801"/>
                  </a:cubicBezTo>
                  <a:cubicBezTo>
                    <a:pt x="6959" y="8801"/>
                    <a:pt x="6928" y="8876"/>
                    <a:pt x="6907" y="8895"/>
                  </a:cubicBezTo>
                  <a:cubicBezTo>
                    <a:pt x="6876" y="8895"/>
                    <a:pt x="6845" y="8914"/>
                    <a:pt x="6814" y="8914"/>
                  </a:cubicBezTo>
                  <a:lnTo>
                    <a:pt x="6814" y="8970"/>
                  </a:lnTo>
                  <a:cubicBezTo>
                    <a:pt x="6793" y="9008"/>
                    <a:pt x="6793" y="8895"/>
                    <a:pt x="6751" y="8989"/>
                  </a:cubicBezTo>
                  <a:cubicBezTo>
                    <a:pt x="6762" y="9008"/>
                    <a:pt x="6772" y="9008"/>
                    <a:pt x="6772" y="9026"/>
                  </a:cubicBezTo>
                  <a:cubicBezTo>
                    <a:pt x="6803" y="8989"/>
                    <a:pt x="6887" y="9008"/>
                    <a:pt x="6939" y="9008"/>
                  </a:cubicBezTo>
                  <a:lnTo>
                    <a:pt x="6939" y="8989"/>
                  </a:lnTo>
                  <a:cubicBezTo>
                    <a:pt x="6928" y="8970"/>
                    <a:pt x="6928" y="8970"/>
                    <a:pt x="6918" y="8951"/>
                  </a:cubicBezTo>
                  <a:lnTo>
                    <a:pt x="6939" y="8951"/>
                  </a:lnTo>
                  <a:cubicBezTo>
                    <a:pt x="6949" y="8951"/>
                    <a:pt x="6959" y="8951"/>
                    <a:pt x="6991" y="8933"/>
                  </a:cubicBezTo>
                  <a:cubicBezTo>
                    <a:pt x="7001" y="8989"/>
                    <a:pt x="7001" y="9045"/>
                    <a:pt x="7032" y="9064"/>
                  </a:cubicBezTo>
                  <a:cubicBezTo>
                    <a:pt x="7084" y="9139"/>
                    <a:pt x="7241" y="9102"/>
                    <a:pt x="7303" y="9139"/>
                  </a:cubicBezTo>
                  <a:lnTo>
                    <a:pt x="7303" y="9195"/>
                  </a:lnTo>
                  <a:cubicBezTo>
                    <a:pt x="7314" y="9234"/>
                    <a:pt x="7241" y="9496"/>
                    <a:pt x="7220" y="9590"/>
                  </a:cubicBezTo>
                  <a:lnTo>
                    <a:pt x="7199" y="9590"/>
                  </a:lnTo>
                  <a:cubicBezTo>
                    <a:pt x="7189" y="9533"/>
                    <a:pt x="7199" y="9552"/>
                    <a:pt x="7179" y="9533"/>
                  </a:cubicBezTo>
                  <a:cubicBezTo>
                    <a:pt x="7126" y="9609"/>
                    <a:pt x="7011" y="9533"/>
                    <a:pt x="6949" y="9496"/>
                  </a:cubicBezTo>
                  <a:lnTo>
                    <a:pt x="6876" y="9496"/>
                  </a:lnTo>
                  <a:cubicBezTo>
                    <a:pt x="6855" y="9478"/>
                    <a:pt x="6814" y="9421"/>
                    <a:pt x="6793" y="9403"/>
                  </a:cubicBezTo>
                  <a:cubicBezTo>
                    <a:pt x="6762" y="9403"/>
                    <a:pt x="6793" y="9458"/>
                    <a:pt x="6751" y="9440"/>
                  </a:cubicBezTo>
                  <a:cubicBezTo>
                    <a:pt x="6710" y="9421"/>
                    <a:pt x="6668" y="9327"/>
                    <a:pt x="6637" y="9289"/>
                  </a:cubicBezTo>
                  <a:lnTo>
                    <a:pt x="6627" y="9289"/>
                  </a:lnTo>
                  <a:cubicBezTo>
                    <a:pt x="6616" y="9289"/>
                    <a:pt x="6606" y="9271"/>
                    <a:pt x="6584" y="9289"/>
                  </a:cubicBezTo>
                  <a:cubicBezTo>
                    <a:pt x="6553" y="9234"/>
                    <a:pt x="6522" y="9214"/>
                    <a:pt x="6480" y="9177"/>
                  </a:cubicBezTo>
                  <a:cubicBezTo>
                    <a:pt x="6459" y="9252"/>
                    <a:pt x="6449" y="9195"/>
                    <a:pt x="6449" y="9346"/>
                  </a:cubicBezTo>
                  <a:cubicBezTo>
                    <a:pt x="6407" y="9383"/>
                    <a:pt x="6397" y="9478"/>
                    <a:pt x="6355" y="9515"/>
                  </a:cubicBezTo>
                  <a:cubicBezTo>
                    <a:pt x="6324" y="9552"/>
                    <a:pt x="6303" y="9552"/>
                    <a:pt x="6262" y="9552"/>
                  </a:cubicBezTo>
                  <a:lnTo>
                    <a:pt x="6262" y="9609"/>
                  </a:lnTo>
                  <a:cubicBezTo>
                    <a:pt x="6238" y="9653"/>
                    <a:pt x="6213" y="9696"/>
                    <a:pt x="6189" y="9740"/>
                  </a:cubicBezTo>
                  <a:cubicBezTo>
                    <a:pt x="6158" y="9759"/>
                    <a:pt x="6137" y="9778"/>
                    <a:pt x="6106" y="9796"/>
                  </a:cubicBezTo>
                  <a:cubicBezTo>
                    <a:pt x="6064" y="9834"/>
                    <a:pt x="6064" y="9909"/>
                    <a:pt x="6001" y="9947"/>
                  </a:cubicBezTo>
                  <a:cubicBezTo>
                    <a:pt x="5762" y="10097"/>
                    <a:pt x="5492" y="9909"/>
                    <a:pt x="5345" y="9796"/>
                  </a:cubicBezTo>
                  <a:lnTo>
                    <a:pt x="5220" y="9796"/>
                  </a:lnTo>
                  <a:cubicBezTo>
                    <a:pt x="5137" y="9740"/>
                    <a:pt x="5148" y="9647"/>
                    <a:pt x="4992" y="9647"/>
                  </a:cubicBezTo>
                  <a:cubicBezTo>
                    <a:pt x="4981" y="9590"/>
                    <a:pt x="4940" y="9552"/>
                    <a:pt x="4929" y="9515"/>
                  </a:cubicBezTo>
                  <a:lnTo>
                    <a:pt x="4929" y="9403"/>
                  </a:lnTo>
                  <a:cubicBezTo>
                    <a:pt x="4918" y="9383"/>
                    <a:pt x="4876" y="9364"/>
                    <a:pt x="4866" y="9346"/>
                  </a:cubicBezTo>
                  <a:cubicBezTo>
                    <a:pt x="5012" y="9364"/>
                    <a:pt x="5064" y="9252"/>
                    <a:pt x="5168" y="9214"/>
                  </a:cubicBezTo>
                  <a:cubicBezTo>
                    <a:pt x="5231" y="9177"/>
                    <a:pt x="5335" y="9214"/>
                    <a:pt x="5387" y="9234"/>
                  </a:cubicBezTo>
                  <a:cubicBezTo>
                    <a:pt x="5512" y="9271"/>
                    <a:pt x="5648" y="9234"/>
                    <a:pt x="5741" y="9195"/>
                  </a:cubicBezTo>
                  <a:cubicBezTo>
                    <a:pt x="5762" y="9158"/>
                    <a:pt x="5772" y="9139"/>
                    <a:pt x="5783" y="9102"/>
                  </a:cubicBezTo>
                  <a:cubicBezTo>
                    <a:pt x="5762" y="9064"/>
                    <a:pt x="5762" y="9026"/>
                    <a:pt x="5731" y="8989"/>
                  </a:cubicBezTo>
                  <a:cubicBezTo>
                    <a:pt x="5679" y="8933"/>
                    <a:pt x="5596" y="8970"/>
                    <a:pt x="5533" y="8933"/>
                  </a:cubicBezTo>
                  <a:cubicBezTo>
                    <a:pt x="5428" y="8876"/>
                    <a:pt x="5324" y="8782"/>
                    <a:pt x="5210" y="8745"/>
                  </a:cubicBezTo>
                  <a:cubicBezTo>
                    <a:pt x="5096" y="8689"/>
                    <a:pt x="4992" y="8764"/>
                    <a:pt x="4961" y="8595"/>
                  </a:cubicBezTo>
                  <a:cubicBezTo>
                    <a:pt x="4992" y="8575"/>
                    <a:pt x="5054" y="8538"/>
                    <a:pt x="5085" y="8481"/>
                  </a:cubicBezTo>
                  <a:cubicBezTo>
                    <a:pt x="4929" y="8501"/>
                    <a:pt x="4845" y="8331"/>
                    <a:pt x="4741" y="8275"/>
                  </a:cubicBezTo>
                  <a:cubicBezTo>
                    <a:pt x="4658" y="8219"/>
                    <a:pt x="4575" y="8257"/>
                    <a:pt x="4554" y="8087"/>
                  </a:cubicBezTo>
                  <a:cubicBezTo>
                    <a:pt x="4492" y="8087"/>
                    <a:pt x="4409" y="8068"/>
                    <a:pt x="4356" y="8031"/>
                  </a:cubicBezTo>
                  <a:cubicBezTo>
                    <a:pt x="4262" y="7993"/>
                    <a:pt x="4168" y="8068"/>
                    <a:pt x="4085" y="8013"/>
                  </a:cubicBezTo>
                  <a:cubicBezTo>
                    <a:pt x="4002" y="7956"/>
                    <a:pt x="4054" y="7843"/>
                    <a:pt x="3919" y="7843"/>
                  </a:cubicBezTo>
                  <a:cubicBezTo>
                    <a:pt x="3888" y="7806"/>
                    <a:pt x="3783" y="7806"/>
                    <a:pt x="3741" y="7806"/>
                  </a:cubicBezTo>
                  <a:cubicBezTo>
                    <a:pt x="3721" y="7730"/>
                    <a:pt x="3731" y="7618"/>
                    <a:pt x="3669" y="7598"/>
                  </a:cubicBezTo>
                  <a:cubicBezTo>
                    <a:pt x="3627" y="7655"/>
                    <a:pt x="3523" y="7618"/>
                    <a:pt x="3492" y="7637"/>
                  </a:cubicBezTo>
                  <a:cubicBezTo>
                    <a:pt x="3481" y="7655"/>
                    <a:pt x="3492" y="7674"/>
                    <a:pt x="3440" y="7674"/>
                  </a:cubicBezTo>
                  <a:cubicBezTo>
                    <a:pt x="3409" y="7655"/>
                    <a:pt x="3398" y="7674"/>
                    <a:pt x="3367" y="7674"/>
                  </a:cubicBezTo>
                  <a:lnTo>
                    <a:pt x="3367" y="7637"/>
                  </a:lnTo>
                  <a:cubicBezTo>
                    <a:pt x="3377" y="7618"/>
                    <a:pt x="3388" y="7580"/>
                    <a:pt x="3398" y="7543"/>
                  </a:cubicBezTo>
                  <a:cubicBezTo>
                    <a:pt x="3357" y="7505"/>
                    <a:pt x="3315" y="7486"/>
                    <a:pt x="3241" y="7505"/>
                  </a:cubicBezTo>
                  <a:cubicBezTo>
                    <a:pt x="3221" y="7468"/>
                    <a:pt x="3200" y="7411"/>
                    <a:pt x="3189" y="7411"/>
                  </a:cubicBezTo>
                  <a:cubicBezTo>
                    <a:pt x="3148" y="7392"/>
                    <a:pt x="3106" y="7449"/>
                    <a:pt x="3085" y="7468"/>
                  </a:cubicBezTo>
                  <a:cubicBezTo>
                    <a:pt x="3002" y="7449"/>
                    <a:pt x="2929" y="7449"/>
                    <a:pt x="2846" y="7449"/>
                  </a:cubicBezTo>
                  <a:cubicBezTo>
                    <a:pt x="2815" y="7449"/>
                    <a:pt x="2763" y="7429"/>
                    <a:pt x="2722" y="7486"/>
                  </a:cubicBezTo>
                  <a:cubicBezTo>
                    <a:pt x="2700" y="7524"/>
                    <a:pt x="2679" y="7561"/>
                    <a:pt x="2669" y="7598"/>
                  </a:cubicBezTo>
                  <a:cubicBezTo>
                    <a:pt x="2606" y="7655"/>
                    <a:pt x="2533" y="7598"/>
                    <a:pt x="2471" y="7637"/>
                  </a:cubicBezTo>
                  <a:cubicBezTo>
                    <a:pt x="2450" y="7655"/>
                    <a:pt x="2440" y="7712"/>
                    <a:pt x="2419" y="7712"/>
                  </a:cubicBezTo>
                  <a:cubicBezTo>
                    <a:pt x="2326" y="7712"/>
                    <a:pt x="2232" y="7693"/>
                    <a:pt x="2137" y="7693"/>
                  </a:cubicBezTo>
                  <a:cubicBezTo>
                    <a:pt x="2085" y="7674"/>
                    <a:pt x="2065" y="7598"/>
                    <a:pt x="2023" y="7561"/>
                  </a:cubicBezTo>
                  <a:cubicBezTo>
                    <a:pt x="1982" y="7524"/>
                    <a:pt x="1898" y="7580"/>
                    <a:pt x="1867" y="7524"/>
                  </a:cubicBezTo>
                  <a:cubicBezTo>
                    <a:pt x="1898" y="7505"/>
                    <a:pt x="1898" y="7505"/>
                    <a:pt x="1919" y="7505"/>
                  </a:cubicBezTo>
                  <a:lnTo>
                    <a:pt x="1919" y="7486"/>
                  </a:lnTo>
                  <a:lnTo>
                    <a:pt x="1867" y="7486"/>
                  </a:lnTo>
                  <a:cubicBezTo>
                    <a:pt x="1846" y="7468"/>
                    <a:pt x="1774" y="7486"/>
                    <a:pt x="1753" y="7505"/>
                  </a:cubicBezTo>
                  <a:cubicBezTo>
                    <a:pt x="1701" y="7392"/>
                    <a:pt x="1597" y="7468"/>
                    <a:pt x="1544" y="7429"/>
                  </a:cubicBezTo>
                  <a:lnTo>
                    <a:pt x="1544" y="7486"/>
                  </a:lnTo>
                  <a:cubicBezTo>
                    <a:pt x="1523" y="7468"/>
                    <a:pt x="1502" y="7468"/>
                    <a:pt x="1492" y="7468"/>
                  </a:cubicBezTo>
                  <a:lnTo>
                    <a:pt x="1492" y="7411"/>
                  </a:lnTo>
                  <a:cubicBezTo>
                    <a:pt x="1430" y="7411"/>
                    <a:pt x="1430" y="7429"/>
                    <a:pt x="1398" y="7468"/>
                  </a:cubicBezTo>
                  <a:cubicBezTo>
                    <a:pt x="1388" y="7429"/>
                    <a:pt x="1388" y="7429"/>
                    <a:pt x="1378" y="7411"/>
                  </a:cubicBezTo>
                  <a:cubicBezTo>
                    <a:pt x="1222" y="7505"/>
                    <a:pt x="1191" y="7505"/>
                    <a:pt x="1013" y="7429"/>
                  </a:cubicBezTo>
                  <a:cubicBezTo>
                    <a:pt x="961" y="7411"/>
                    <a:pt x="898" y="7411"/>
                    <a:pt x="836" y="7411"/>
                  </a:cubicBezTo>
                  <a:cubicBezTo>
                    <a:pt x="826" y="7392"/>
                    <a:pt x="805" y="7336"/>
                    <a:pt x="795" y="7336"/>
                  </a:cubicBezTo>
                  <a:cubicBezTo>
                    <a:pt x="774" y="7317"/>
                    <a:pt x="670" y="7374"/>
                    <a:pt x="628" y="7354"/>
                  </a:cubicBezTo>
                  <a:cubicBezTo>
                    <a:pt x="618" y="7354"/>
                    <a:pt x="607" y="7299"/>
                    <a:pt x="597" y="7299"/>
                  </a:cubicBezTo>
                  <a:cubicBezTo>
                    <a:pt x="566" y="7299"/>
                    <a:pt x="535" y="7317"/>
                    <a:pt x="493" y="7317"/>
                  </a:cubicBezTo>
                  <a:cubicBezTo>
                    <a:pt x="493" y="7299"/>
                    <a:pt x="483" y="7261"/>
                    <a:pt x="471" y="7242"/>
                  </a:cubicBezTo>
                  <a:lnTo>
                    <a:pt x="378" y="7242"/>
                  </a:lnTo>
                  <a:cubicBezTo>
                    <a:pt x="347" y="7223"/>
                    <a:pt x="306" y="7199"/>
                    <a:pt x="243" y="7167"/>
                  </a:cubicBezTo>
                  <a:cubicBezTo>
                    <a:pt x="180" y="7135"/>
                    <a:pt x="10" y="7088"/>
                    <a:pt x="0" y="7050"/>
                  </a:cubicBezTo>
                  <a:cubicBezTo>
                    <a:pt x="31" y="7012"/>
                    <a:pt x="295" y="7036"/>
                    <a:pt x="357" y="7054"/>
                  </a:cubicBezTo>
                  <a:cubicBezTo>
                    <a:pt x="409" y="7110"/>
                    <a:pt x="503" y="7073"/>
                    <a:pt x="576" y="7092"/>
                  </a:cubicBezTo>
                  <a:cubicBezTo>
                    <a:pt x="680" y="7148"/>
                    <a:pt x="836" y="7167"/>
                    <a:pt x="940" y="7167"/>
                  </a:cubicBezTo>
                  <a:cubicBezTo>
                    <a:pt x="940" y="7110"/>
                    <a:pt x="930" y="7148"/>
                    <a:pt x="950" y="7092"/>
                  </a:cubicBezTo>
                  <a:cubicBezTo>
                    <a:pt x="930" y="7054"/>
                    <a:pt x="898" y="7036"/>
                    <a:pt x="888" y="6998"/>
                  </a:cubicBezTo>
                  <a:lnTo>
                    <a:pt x="898" y="6998"/>
                  </a:lnTo>
                  <a:lnTo>
                    <a:pt x="898" y="6979"/>
                  </a:lnTo>
                  <a:cubicBezTo>
                    <a:pt x="940" y="6998"/>
                    <a:pt x="950" y="7016"/>
                    <a:pt x="1002" y="7016"/>
                  </a:cubicBezTo>
                  <a:lnTo>
                    <a:pt x="1002" y="6941"/>
                  </a:lnTo>
                  <a:cubicBezTo>
                    <a:pt x="982" y="6941"/>
                    <a:pt x="961" y="6923"/>
                    <a:pt x="940" y="6923"/>
                  </a:cubicBezTo>
                  <a:lnTo>
                    <a:pt x="940" y="6847"/>
                  </a:lnTo>
                  <a:lnTo>
                    <a:pt x="961" y="6847"/>
                  </a:lnTo>
                  <a:cubicBezTo>
                    <a:pt x="971" y="6866"/>
                    <a:pt x="992" y="6904"/>
                    <a:pt x="1013" y="6885"/>
                  </a:cubicBezTo>
                  <a:lnTo>
                    <a:pt x="1013" y="6847"/>
                  </a:lnTo>
                  <a:cubicBezTo>
                    <a:pt x="1055" y="6810"/>
                    <a:pt x="1107" y="6754"/>
                    <a:pt x="1149" y="6716"/>
                  </a:cubicBezTo>
                  <a:cubicBezTo>
                    <a:pt x="1211" y="6678"/>
                    <a:pt x="1243" y="6735"/>
                    <a:pt x="1305" y="6678"/>
                  </a:cubicBezTo>
                  <a:lnTo>
                    <a:pt x="1305" y="6660"/>
                  </a:lnTo>
                  <a:cubicBezTo>
                    <a:pt x="1253" y="6660"/>
                    <a:pt x="1180" y="6641"/>
                    <a:pt x="1128" y="6660"/>
                  </a:cubicBezTo>
                  <a:lnTo>
                    <a:pt x="1128" y="6641"/>
                  </a:lnTo>
                  <a:cubicBezTo>
                    <a:pt x="1139" y="6622"/>
                    <a:pt x="1149" y="6603"/>
                    <a:pt x="1159" y="6585"/>
                  </a:cubicBezTo>
                  <a:cubicBezTo>
                    <a:pt x="1191" y="6585"/>
                    <a:pt x="1191" y="6603"/>
                    <a:pt x="1211" y="6603"/>
                  </a:cubicBezTo>
                  <a:cubicBezTo>
                    <a:pt x="1222" y="6585"/>
                    <a:pt x="1232" y="6566"/>
                    <a:pt x="1243" y="6566"/>
                  </a:cubicBezTo>
                  <a:lnTo>
                    <a:pt x="1243" y="6548"/>
                  </a:lnTo>
                  <a:cubicBezTo>
                    <a:pt x="1201" y="6528"/>
                    <a:pt x="1201" y="6528"/>
                    <a:pt x="1191" y="6472"/>
                  </a:cubicBezTo>
                  <a:lnTo>
                    <a:pt x="1222" y="6472"/>
                  </a:lnTo>
                  <a:cubicBezTo>
                    <a:pt x="1232" y="6491"/>
                    <a:pt x="1232" y="6472"/>
                    <a:pt x="1243" y="6491"/>
                  </a:cubicBezTo>
                  <a:cubicBezTo>
                    <a:pt x="1253" y="6472"/>
                    <a:pt x="1253" y="6453"/>
                    <a:pt x="1253" y="6434"/>
                  </a:cubicBezTo>
                  <a:cubicBezTo>
                    <a:pt x="1232" y="6397"/>
                    <a:pt x="1232" y="6397"/>
                    <a:pt x="1201" y="6378"/>
                  </a:cubicBezTo>
                  <a:cubicBezTo>
                    <a:pt x="1201" y="6378"/>
                    <a:pt x="1191" y="6453"/>
                    <a:pt x="1191" y="6416"/>
                  </a:cubicBezTo>
                  <a:lnTo>
                    <a:pt x="1191" y="6378"/>
                  </a:lnTo>
                  <a:lnTo>
                    <a:pt x="1180" y="6378"/>
                  </a:lnTo>
                  <a:lnTo>
                    <a:pt x="1180" y="6359"/>
                  </a:lnTo>
                  <a:cubicBezTo>
                    <a:pt x="1211" y="6359"/>
                    <a:pt x="1222" y="6340"/>
                    <a:pt x="1253" y="6322"/>
                  </a:cubicBezTo>
                  <a:lnTo>
                    <a:pt x="1253" y="6302"/>
                  </a:lnTo>
                  <a:cubicBezTo>
                    <a:pt x="1201" y="6302"/>
                    <a:pt x="1191" y="6247"/>
                    <a:pt x="1139" y="6228"/>
                  </a:cubicBezTo>
                  <a:cubicBezTo>
                    <a:pt x="1128" y="6302"/>
                    <a:pt x="1139" y="6265"/>
                    <a:pt x="1118" y="6284"/>
                  </a:cubicBezTo>
                  <a:cubicBezTo>
                    <a:pt x="1097" y="6265"/>
                    <a:pt x="1066" y="6284"/>
                    <a:pt x="1045" y="6228"/>
                  </a:cubicBezTo>
                  <a:cubicBezTo>
                    <a:pt x="1066" y="6209"/>
                    <a:pt x="1066" y="6209"/>
                    <a:pt x="1076" y="6190"/>
                  </a:cubicBezTo>
                  <a:lnTo>
                    <a:pt x="1035" y="6190"/>
                  </a:lnTo>
                  <a:cubicBezTo>
                    <a:pt x="1013" y="6247"/>
                    <a:pt x="971" y="6247"/>
                    <a:pt x="909" y="6247"/>
                  </a:cubicBezTo>
                  <a:lnTo>
                    <a:pt x="909" y="6190"/>
                  </a:lnTo>
                  <a:cubicBezTo>
                    <a:pt x="950" y="6153"/>
                    <a:pt x="961" y="6133"/>
                    <a:pt x="961" y="6040"/>
                  </a:cubicBezTo>
                  <a:cubicBezTo>
                    <a:pt x="940" y="6021"/>
                    <a:pt x="950" y="6021"/>
                    <a:pt x="940" y="6002"/>
                  </a:cubicBezTo>
                  <a:lnTo>
                    <a:pt x="961" y="6002"/>
                  </a:lnTo>
                  <a:cubicBezTo>
                    <a:pt x="992" y="5964"/>
                    <a:pt x="1035" y="6002"/>
                    <a:pt x="1055" y="5964"/>
                  </a:cubicBezTo>
                  <a:cubicBezTo>
                    <a:pt x="1066" y="5946"/>
                    <a:pt x="1076" y="5927"/>
                    <a:pt x="1087" y="5909"/>
                  </a:cubicBezTo>
                  <a:cubicBezTo>
                    <a:pt x="1076" y="5889"/>
                    <a:pt x="1076" y="5871"/>
                    <a:pt x="1066" y="5852"/>
                  </a:cubicBezTo>
                  <a:cubicBezTo>
                    <a:pt x="1118" y="5852"/>
                    <a:pt x="1107" y="5871"/>
                    <a:pt x="1139" y="5833"/>
                  </a:cubicBezTo>
                  <a:lnTo>
                    <a:pt x="1139" y="5909"/>
                  </a:lnTo>
                  <a:lnTo>
                    <a:pt x="1263" y="5909"/>
                  </a:lnTo>
                  <a:cubicBezTo>
                    <a:pt x="1284" y="5814"/>
                    <a:pt x="1326" y="5702"/>
                    <a:pt x="1388" y="5683"/>
                  </a:cubicBezTo>
                  <a:cubicBezTo>
                    <a:pt x="1419" y="5740"/>
                    <a:pt x="1534" y="5720"/>
                    <a:pt x="1586" y="5740"/>
                  </a:cubicBezTo>
                  <a:lnTo>
                    <a:pt x="1586" y="5758"/>
                  </a:lnTo>
                  <a:cubicBezTo>
                    <a:pt x="1575" y="5795"/>
                    <a:pt x="1586" y="5795"/>
                    <a:pt x="1575" y="5814"/>
                  </a:cubicBezTo>
                  <a:cubicBezTo>
                    <a:pt x="1565" y="5871"/>
                    <a:pt x="1586" y="5833"/>
                    <a:pt x="1554" y="5852"/>
                  </a:cubicBezTo>
                  <a:cubicBezTo>
                    <a:pt x="1523" y="5909"/>
                    <a:pt x="1492" y="5909"/>
                    <a:pt x="1440" y="5889"/>
                  </a:cubicBezTo>
                  <a:cubicBezTo>
                    <a:pt x="1430" y="5946"/>
                    <a:pt x="1430" y="5984"/>
                    <a:pt x="1430" y="6040"/>
                  </a:cubicBezTo>
                  <a:cubicBezTo>
                    <a:pt x="1430" y="6040"/>
                    <a:pt x="1440" y="6040"/>
                    <a:pt x="1450" y="6058"/>
                  </a:cubicBezTo>
                  <a:cubicBezTo>
                    <a:pt x="1502" y="6096"/>
                    <a:pt x="1659" y="6115"/>
                    <a:pt x="1680" y="6265"/>
                  </a:cubicBezTo>
                  <a:lnTo>
                    <a:pt x="1711" y="6265"/>
                  </a:lnTo>
                  <a:cubicBezTo>
                    <a:pt x="1711" y="6416"/>
                    <a:pt x="1753" y="6754"/>
                    <a:pt x="1784" y="6792"/>
                  </a:cubicBezTo>
                  <a:cubicBezTo>
                    <a:pt x="1836" y="6847"/>
                    <a:pt x="1919" y="6622"/>
                    <a:pt x="1982" y="6585"/>
                  </a:cubicBezTo>
                  <a:lnTo>
                    <a:pt x="1982" y="6528"/>
                  </a:lnTo>
                  <a:lnTo>
                    <a:pt x="1909" y="6528"/>
                  </a:lnTo>
                  <a:cubicBezTo>
                    <a:pt x="1898" y="6491"/>
                    <a:pt x="1888" y="6472"/>
                    <a:pt x="1878" y="6453"/>
                  </a:cubicBezTo>
                  <a:lnTo>
                    <a:pt x="1878" y="6416"/>
                  </a:lnTo>
                  <a:lnTo>
                    <a:pt x="1888" y="6416"/>
                  </a:lnTo>
                  <a:lnTo>
                    <a:pt x="1888" y="6397"/>
                  </a:lnTo>
                  <a:cubicBezTo>
                    <a:pt x="1961" y="6397"/>
                    <a:pt x="1982" y="6378"/>
                    <a:pt x="2023" y="6322"/>
                  </a:cubicBezTo>
                  <a:cubicBezTo>
                    <a:pt x="2013" y="6302"/>
                    <a:pt x="2023" y="6322"/>
                    <a:pt x="2002" y="6302"/>
                  </a:cubicBezTo>
                  <a:cubicBezTo>
                    <a:pt x="1971" y="6247"/>
                    <a:pt x="1930" y="6265"/>
                    <a:pt x="1867" y="6265"/>
                  </a:cubicBezTo>
                  <a:lnTo>
                    <a:pt x="1867" y="6209"/>
                  </a:lnTo>
                  <a:cubicBezTo>
                    <a:pt x="1846" y="6209"/>
                    <a:pt x="1836" y="6209"/>
                    <a:pt x="1815" y="6190"/>
                  </a:cubicBezTo>
                  <a:lnTo>
                    <a:pt x="1815" y="6190"/>
                  </a:lnTo>
                  <a:cubicBezTo>
                    <a:pt x="1826" y="6171"/>
                    <a:pt x="1826" y="6153"/>
                    <a:pt x="1836" y="6133"/>
                  </a:cubicBezTo>
                  <a:cubicBezTo>
                    <a:pt x="1794" y="6115"/>
                    <a:pt x="1784" y="6058"/>
                    <a:pt x="1753" y="6040"/>
                  </a:cubicBezTo>
                  <a:cubicBezTo>
                    <a:pt x="1680" y="5984"/>
                    <a:pt x="1597" y="6058"/>
                    <a:pt x="1534" y="5984"/>
                  </a:cubicBezTo>
                  <a:cubicBezTo>
                    <a:pt x="1586" y="5984"/>
                    <a:pt x="1649" y="5964"/>
                    <a:pt x="1701" y="5964"/>
                  </a:cubicBezTo>
                  <a:cubicBezTo>
                    <a:pt x="1690" y="5889"/>
                    <a:pt x="1690" y="5927"/>
                    <a:pt x="1722" y="5871"/>
                  </a:cubicBezTo>
                  <a:cubicBezTo>
                    <a:pt x="1680" y="5852"/>
                    <a:pt x="1670" y="5833"/>
                    <a:pt x="1659" y="5740"/>
                  </a:cubicBezTo>
                  <a:lnTo>
                    <a:pt x="1680" y="5740"/>
                  </a:lnTo>
                  <a:cubicBezTo>
                    <a:pt x="1722" y="5814"/>
                    <a:pt x="1982" y="5814"/>
                    <a:pt x="2023" y="5777"/>
                  </a:cubicBezTo>
                  <a:cubicBezTo>
                    <a:pt x="2054" y="5758"/>
                    <a:pt x="2085" y="5683"/>
                    <a:pt x="2117" y="5665"/>
                  </a:cubicBezTo>
                  <a:cubicBezTo>
                    <a:pt x="2149" y="5645"/>
                    <a:pt x="2170" y="5665"/>
                    <a:pt x="2190" y="5645"/>
                  </a:cubicBezTo>
                  <a:cubicBezTo>
                    <a:pt x="2159" y="5626"/>
                    <a:pt x="2159" y="5608"/>
                    <a:pt x="2117" y="5608"/>
                  </a:cubicBezTo>
                  <a:cubicBezTo>
                    <a:pt x="2085" y="5645"/>
                    <a:pt x="1836" y="5720"/>
                    <a:pt x="1815" y="5720"/>
                  </a:cubicBezTo>
                  <a:cubicBezTo>
                    <a:pt x="1784" y="5683"/>
                    <a:pt x="1794" y="5702"/>
                    <a:pt x="1784" y="5665"/>
                  </a:cubicBezTo>
                  <a:cubicBezTo>
                    <a:pt x="1805" y="5626"/>
                    <a:pt x="1805" y="5626"/>
                    <a:pt x="1805" y="5608"/>
                  </a:cubicBezTo>
                  <a:cubicBezTo>
                    <a:pt x="1794" y="5551"/>
                    <a:pt x="1794" y="5551"/>
                    <a:pt x="1774" y="5514"/>
                  </a:cubicBezTo>
                  <a:cubicBezTo>
                    <a:pt x="1753" y="5514"/>
                    <a:pt x="1732" y="5533"/>
                    <a:pt x="1701" y="5533"/>
                  </a:cubicBezTo>
                  <a:cubicBezTo>
                    <a:pt x="1690" y="5457"/>
                    <a:pt x="1469" y="5396"/>
                    <a:pt x="1458" y="5302"/>
                  </a:cubicBezTo>
                  <a:cubicBezTo>
                    <a:pt x="1500" y="5302"/>
                    <a:pt x="1638" y="5290"/>
                    <a:pt x="1742" y="5288"/>
                  </a:cubicBezTo>
                  <a:cubicBezTo>
                    <a:pt x="1846" y="5286"/>
                    <a:pt x="1971" y="5288"/>
                    <a:pt x="2085" y="5288"/>
                  </a:cubicBezTo>
                  <a:cubicBezTo>
                    <a:pt x="2106" y="5213"/>
                    <a:pt x="2149" y="5157"/>
                    <a:pt x="2190" y="5119"/>
                  </a:cubicBezTo>
                  <a:lnTo>
                    <a:pt x="2190" y="5063"/>
                  </a:lnTo>
                  <a:cubicBezTo>
                    <a:pt x="2211" y="5063"/>
                    <a:pt x="2232" y="5044"/>
                    <a:pt x="2253" y="5044"/>
                  </a:cubicBezTo>
                  <a:cubicBezTo>
                    <a:pt x="2263" y="5101"/>
                    <a:pt x="2263" y="5138"/>
                    <a:pt x="2284" y="5176"/>
                  </a:cubicBezTo>
                  <a:cubicBezTo>
                    <a:pt x="2398" y="5326"/>
                    <a:pt x="2596" y="5213"/>
                    <a:pt x="2722" y="5195"/>
                  </a:cubicBezTo>
                  <a:cubicBezTo>
                    <a:pt x="2711" y="5251"/>
                    <a:pt x="2711" y="5251"/>
                    <a:pt x="2700" y="5288"/>
                  </a:cubicBezTo>
                  <a:lnTo>
                    <a:pt x="2732" y="5288"/>
                  </a:lnTo>
                  <a:cubicBezTo>
                    <a:pt x="2742" y="5270"/>
                    <a:pt x="2763" y="5251"/>
                    <a:pt x="2784" y="5251"/>
                  </a:cubicBezTo>
                  <a:lnTo>
                    <a:pt x="2784" y="5270"/>
                  </a:lnTo>
                  <a:cubicBezTo>
                    <a:pt x="2774" y="5270"/>
                    <a:pt x="2774" y="5270"/>
                    <a:pt x="2763" y="5288"/>
                  </a:cubicBezTo>
                  <a:lnTo>
                    <a:pt x="2826" y="5288"/>
                  </a:lnTo>
                  <a:cubicBezTo>
                    <a:pt x="2846" y="5307"/>
                    <a:pt x="2878" y="5307"/>
                    <a:pt x="2929" y="5288"/>
                  </a:cubicBezTo>
                  <a:lnTo>
                    <a:pt x="2929" y="5364"/>
                  </a:lnTo>
                  <a:lnTo>
                    <a:pt x="2950" y="5364"/>
                  </a:lnTo>
                  <a:cubicBezTo>
                    <a:pt x="2961" y="5326"/>
                    <a:pt x="3002" y="5326"/>
                    <a:pt x="3023" y="5288"/>
                  </a:cubicBezTo>
                  <a:lnTo>
                    <a:pt x="3023" y="5213"/>
                  </a:lnTo>
                  <a:lnTo>
                    <a:pt x="3085" y="5213"/>
                  </a:lnTo>
                  <a:cubicBezTo>
                    <a:pt x="3096" y="5232"/>
                    <a:pt x="3106" y="5251"/>
                    <a:pt x="3117" y="5270"/>
                  </a:cubicBezTo>
                  <a:cubicBezTo>
                    <a:pt x="3106" y="5326"/>
                    <a:pt x="3106" y="5345"/>
                    <a:pt x="3117" y="5401"/>
                  </a:cubicBezTo>
                  <a:lnTo>
                    <a:pt x="3231" y="5401"/>
                  </a:lnTo>
                  <a:cubicBezTo>
                    <a:pt x="3241" y="5364"/>
                    <a:pt x="3241" y="5364"/>
                    <a:pt x="3241" y="5307"/>
                  </a:cubicBezTo>
                  <a:lnTo>
                    <a:pt x="3241" y="5288"/>
                  </a:lnTo>
                  <a:lnTo>
                    <a:pt x="3241" y="5288"/>
                  </a:lnTo>
                  <a:cubicBezTo>
                    <a:pt x="3263" y="5326"/>
                    <a:pt x="3305" y="5326"/>
                    <a:pt x="3346" y="5307"/>
                  </a:cubicBezTo>
                  <a:cubicBezTo>
                    <a:pt x="3357" y="5270"/>
                    <a:pt x="3336" y="5232"/>
                    <a:pt x="3367" y="5213"/>
                  </a:cubicBezTo>
                  <a:cubicBezTo>
                    <a:pt x="3409" y="5176"/>
                    <a:pt x="3419" y="5232"/>
                    <a:pt x="3471" y="5251"/>
                  </a:cubicBezTo>
                  <a:lnTo>
                    <a:pt x="3471" y="5195"/>
                  </a:lnTo>
                  <a:cubicBezTo>
                    <a:pt x="3513" y="5195"/>
                    <a:pt x="3606" y="5232"/>
                    <a:pt x="3648" y="5270"/>
                  </a:cubicBezTo>
                  <a:lnTo>
                    <a:pt x="3648" y="5195"/>
                  </a:lnTo>
                  <a:lnTo>
                    <a:pt x="3689" y="5195"/>
                  </a:lnTo>
                  <a:lnTo>
                    <a:pt x="3689" y="5270"/>
                  </a:lnTo>
                  <a:lnTo>
                    <a:pt x="3710" y="5270"/>
                  </a:lnTo>
                  <a:lnTo>
                    <a:pt x="3710" y="5251"/>
                  </a:lnTo>
                  <a:cubicBezTo>
                    <a:pt x="3721" y="5213"/>
                    <a:pt x="3710" y="5176"/>
                    <a:pt x="3721" y="5119"/>
                  </a:cubicBezTo>
                  <a:lnTo>
                    <a:pt x="3731" y="5119"/>
                  </a:lnTo>
                  <a:cubicBezTo>
                    <a:pt x="3731" y="5176"/>
                    <a:pt x="3721" y="5157"/>
                    <a:pt x="3741" y="5195"/>
                  </a:cubicBezTo>
                  <a:cubicBezTo>
                    <a:pt x="3762" y="5157"/>
                    <a:pt x="3783" y="5081"/>
                    <a:pt x="3825" y="5119"/>
                  </a:cubicBezTo>
                  <a:lnTo>
                    <a:pt x="3825" y="5157"/>
                  </a:lnTo>
                  <a:cubicBezTo>
                    <a:pt x="3857" y="5176"/>
                    <a:pt x="3877" y="5119"/>
                    <a:pt x="3898" y="5119"/>
                  </a:cubicBezTo>
                  <a:lnTo>
                    <a:pt x="3898" y="5101"/>
                  </a:lnTo>
                  <a:cubicBezTo>
                    <a:pt x="3888" y="5081"/>
                    <a:pt x="3888" y="5081"/>
                    <a:pt x="3877" y="5063"/>
                  </a:cubicBezTo>
                  <a:lnTo>
                    <a:pt x="3909" y="5063"/>
                  </a:lnTo>
                  <a:cubicBezTo>
                    <a:pt x="3919" y="5081"/>
                    <a:pt x="3929" y="5081"/>
                    <a:pt x="3950" y="5101"/>
                  </a:cubicBezTo>
                  <a:lnTo>
                    <a:pt x="3950" y="5063"/>
                  </a:lnTo>
                  <a:cubicBezTo>
                    <a:pt x="3929" y="5044"/>
                    <a:pt x="3940" y="5044"/>
                    <a:pt x="3929" y="5007"/>
                  </a:cubicBezTo>
                  <a:cubicBezTo>
                    <a:pt x="3961" y="4988"/>
                    <a:pt x="4002" y="4969"/>
                    <a:pt x="4033" y="4951"/>
                  </a:cubicBezTo>
                  <a:lnTo>
                    <a:pt x="4033" y="4932"/>
                  </a:lnTo>
                  <a:cubicBezTo>
                    <a:pt x="3981" y="4932"/>
                    <a:pt x="3919" y="4932"/>
                    <a:pt x="3857" y="4912"/>
                  </a:cubicBezTo>
                  <a:cubicBezTo>
                    <a:pt x="3857" y="4951"/>
                    <a:pt x="3867" y="4988"/>
                    <a:pt x="3867" y="5026"/>
                  </a:cubicBezTo>
                  <a:lnTo>
                    <a:pt x="3857" y="5026"/>
                  </a:lnTo>
                  <a:cubicBezTo>
                    <a:pt x="3815" y="4912"/>
                    <a:pt x="3752" y="4894"/>
                    <a:pt x="3658" y="4912"/>
                  </a:cubicBezTo>
                  <a:lnTo>
                    <a:pt x="3658" y="4932"/>
                  </a:lnTo>
                  <a:lnTo>
                    <a:pt x="3669" y="4932"/>
                  </a:lnTo>
                  <a:cubicBezTo>
                    <a:pt x="3689" y="4951"/>
                    <a:pt x="3648" y="4951"/>
                    <a:pt x="3648" y="4951"/>
                  </a:cubicBezTo>
                  <a:cubicBezTo>
                    <a:pt x="3627" y="4932"/>
                    <a:pt x="3606" y="4932"/>
                    <a:pt x="3596" y="4875"/>
                  </a:cubicBezTo>
                  <a:cubicBezTo>
                    <a:pt x="3585" y="4857"/>
                    <a:pt x="3596" y="4857"/>
                    <a:pt x="3585" y="4837"/>
                  </a:cubicBezTo>
                  <a:cubicBezTo>
                    <a:pt x="3627" y="4819"/>
                    <a:pt x="3658" y="4819"/>
                    <a:pt x="3700" y="4819"/>
                  </a:cubicBezTo>
                  <a:cubicBezTo>
                    <a:pt x="3689" y="4743"/>
                    <a:pt x="3700" y="4743"/>
                    <a:pt x="3700" y="4668"/>
                  </a:cubicBezTo>
                  <a:lnTo>
                    <a:pt x="3679" y="4668"/>
                  </a:lnTo>
                  <a:cubicBezTo>
                    <a:pt x="3658" y="4743"/>
                    <a:pt x="3617" y="4782"/>
                    <a:pt x="3554" y="4800"/>
                  </a:cubicBezTo>
                  <a:cubicBezTo>
                    <a:pt x="3544" y="4782"/>
                    <a:pt x="3554" y="4782"/>
                    <a:pt x="3533" y="4782"/>
                  </a:cubicBezTo>
                  <a:lnTo>
                    <a:pt x="3533" y="4706"/>
                  </a:lnTo>
                  <a:cubicBezTo>
                    <a:pt x="3533" y="4688"/>
                    <a:pt x="3533" y="4688"/>
                    <a:pt x="3523" y="4650"/>
                  </a:cubicBezTo>
                  <a:lnTo>
                    <a:pt x="3450" y="4650"/>
                  </a:lnTo>
                  <a:cubicBezTo>
                    <a:pt x="3440" y="4631"/>
                    <a:pt x="3440" y="4613"/>
                    <a:pt x="3440" y="4593"/>
                  </a:cubicBezTo>
                  <a:lnTo>
                    <a:pt x="3450" y="4593"/>
                  </a:lnTo>
                  <a:lnTo>
                    <a:pt x="3450" y="4574"/>
                  </a:lnTo>
                  <a:cubicBezTo>
                    <a:pt x="3523" y="4574"/>
                    <a:pt x="3606" y="4574"/>
                    <a:pt x="3627" y="4481"/>
                  </a:cubicBezTo>
                  <a:lnTo>
                    <a:pt x="3565" y="4481"/>
                  </a:lnTo>
                  <a:cubicBezTo>
                    <a:pt x="3554" y="4499"/>
                    <a:pt x="3565" y="4499"/>
                    <a:pt x="3544" y="4481"/>
                  </a:cubicBezTo>
                  <a:lnTo>
                    <a:pt x="3533" y="4481"/>
                  </a:lnTo>
                  <a:lnTo>
                    <a:pt x="3533" y="4462"/>
                  </a:lnTo>
                  <a:cubicBezTo>
                    <a:pt x="3585" y="4444"/>
                    <a:pt x="3596" y="4444"/>
                    <a:pt x="3637" y="4387"/>
                  </a:cubicBezTo>
                  <a:lnTo>
                    <a:pt x="3637" y="4387"/>
                  </a:lnTo>
                  <a:lnTo>
                    <a:pt x="3606" y="4387"/>
                  </a:lnTo>
                  <a:cubicBezTo>
                    <a:pt x="3606" y="4387"/>
                    <a:pt x="3596" y="4424"/>
                    <a:pt x="3585" y="4405"/>
                  </a:cubicBezTo>
                  <a:cubicBezTo>
                    <a:pt x="3585" y="4387"/>
                    <a:pt x="3575" y="4387"/>
                    <a:pt x="3575" y="4368"/>
                  </a:cubicBezTo>
                  <a:cubicBezTo>
                    <a:pt x="3523" y="4312"/>
                    <a:pt x="3461" y="4349"/>
                    <a:pt x="3409" y="4312"/>
                  </a:cubicBezTo>
                  <a:cubicBezTo>
                    <a:pt x="3398" y="4293"/>
                    <a:pt x="3367" y="4218"/>
                    <a:pt x="3357" y="4199"/>
                  </a:cubicBezTo>
                  <a:cubicBezTo>
                    <a:pt x="3326" y="4218"/>
                    <a:pt x="3326" y="4255"/>
                    <a:pt x="3315" y="4255"/>
                  </a:cubicBezTo>
                  <a:cubicBezTo>
                    <a:pt x="3284" y="4237"/>
                    <a:pt x="3252" y="4237"/>
                    <a:pt x="3231" y="4218"/>
                  </a:cubicBezTo>
                  <a:cubicBezTo>
                    <a:pt x="3179" y="4218"/>
                    <a:pt x="3137" y="4199"/>
                    <a:pt x="3085" y="4199"/>
                  </a:cubicBezTo>
                  <a:cubicBezTo>
                    <a:pt x="3054" y="4218"/>
                    <a:pt x="3065" y="4255"/>
                    <a:pt x="3033" y="4237"/>
                  </a:cubicBezTo>
                  <a:cubicBezTo>
                    <a:pt x="3013" y="4180"/>
                    <a:pt x="3044" y="4180"/>
                    <a:pt x="2981" y="4180"/>
                  </a:cubicBezTo>
                  <a:cubicBezTo>
                    <a:pt x="2961" y="4237"/>
                    <a:pt x="2950" y="4237"/>
                    <a:pt x="2909" y="4237"/>
                  </a:cubicBezTo>
                  <a:cubicBezTo>
                    <a:pt x="2898" y="4199"/>
                    <a:pt x="2898" y="4199"/>
                    <a:pt x="2878" y="4180"/>
                  </a:cubicBezTo>
                  <a:cubicBezTo>
                    <a:pt x="2846" y="4255"/>
                    <a:pt x="2826" y="4255"/>
                    <a:pt x="2794" y="4330"/>
                  </a:cubicBezTo>
                  <a:cubicBezTo>
                    <a:pt x="2700" y="4312"/>
                    <a:pt x="2679" y="4199"/>
                    <a:pt x="2596" y="4255"/>
                  </a:cubicBezTo>
                  <a:lnTo>
                    <a:pt x="2596" y="4218"/>
                  </a:lnTo>
                  <a:cubicBezTo>
                    <a:pt x="2606" y="4199"/>
                    <a:pt x="2606" y="4199"/>
                    <a:pt x="2617" y="4180"/>
                  </a:cubicBezTo>
                  <a:lnTo>
                    <a:pt x="2544" y="4180"/>
                  </a:lnTo>
                  <a:cubicBezTo>
                    <a:pt x="2492" y="4105"/>
                    <a:pt x="2398" y="4237"/>
                    <a:pt x="2346" y="4275"/>
                  </a:cubicBezTo>
                  <a:lnTo>
                    <a:pt x="2346" y="4255"/>
                  </a:lnTo>
                  <a:cubicBezTo>
                    <a:pt x="2357" y="4237"/>
                    <a:pt x="2357" y="4237"/>
                    <a:pt x="2367" y="4218"/>
                  </a:cubicBezTo>
                  <a:lnTo>
                    <a:pt x="2253" y="4218"/>
                  </a:lnTo>
                  <a:cubicBezTo>
                    <a:pt x="2242" y="4237"/>
                    <a:pt x="2170" y="4143"/>
                    <a:pt x="2170" y="4143"/>
                  </a:cubicBezTo>
                  <a:cubicBezTo>
                    <a:pt x="2127" y="4124"/>
                    <a:pt x="2075" y="4161"/>
                    <a:pt x="2044" y="4124"/>
                  </a:cubicBezTo>
                  <a:lnTo>
                    <a:pt x="2065" y="4124"/>
                  </a:lnTo>
                  <a:cubicBezTo>
                    <a:pt x="2075" y="4105"/>
                    <a:pt x="2085" y="4105"/>
                    <a:pt x="2096" y="4086"/>
                  </a:cubicBezTo>
                  <a:cubicBezTo>
                    <a:pt x="2085" y="4068"/>
                    <a:pt x="2096" y="4086"/>
                    <a:pt x="2085" y="4049"/>
                  </a:cubicBezTo>
                  <a:cubicBezTo>
                    <a:pt x="2034" y="4049"/>
                    <a:pt x="2034" y="4011"/>
                    <a:pt x="2002" y="3992"/>
                  </a:cubicBezTo>
                  <a:cubicBezTo>
                    <a:pt x="1971" y="3974"/>
                    <a:pt x="1996" y="4033"/>
                    <a:pt x="1909" y="4030"/>
                  </a:cubicBezTo>
                  <a:cubicBezTo>
                    <a:pt x="1822" y="4027"/>
                    <a:pt x="1500" y="3995"/>
                    <a:pt x="1479" y="3976"/>
                  </a:cubicBezTo>
                  <a:lnTo>
                    <a:pt x="1680" y="3823"/>
                  </a:lnTo>
                  <a:cubicBezTo>
                    <a:pt x="1683" y="3817"/>
                    <a:pt x="1687" y="3811"/>
                    <a:pt x="1690" y="3805"/>
                  </a:cubicBezTo>
                  <a:cubicBezTo>
                    <a:pt x="1732" y="3805"/>
                    <a:pt x="1805" y="3748"/>
                    <a:pt x="1826" y="3767"/>
                  </a:cubicBezTo>
                  <a:lnTo>
                    <a:pt x="1826" y="3805"/>
                  </a:lnTo>
                  <a:cubicBezTo>
                    <a:pt x="1857" y="3823"/>
                    <a:pt x="1909" y="3860"/>
                    <a:pt x="1940" y="3880"/>
                  </a:cubicBezTo>
                  <a:cubicBezTo>
                    <a:pt x="1940" y="3860"/>
                    <a:pt x="1940" y="3842"/>
                    <a:pt x="1950" y="3842"/>
                  </a:cubicBezTo>
                  <a:cubicBezTo>
                    <a:pt x="1971" y="3823"/>
                    <a:pt x="1950" y="3860"/>
                    <a:pt x="1961" y="3880"/>
                  </a:cubicBezTo>
                  <a:cubicBezTo>
                    <a:pt x="2002" y="3880"/>
                    <a:pt x="2075" y="3767"/>
                    <a:pt x="2117" y="3748"/>
                  </a:cubicBezTo>
                  <a:cubicBezTo>
                    <a:pt x="2137" y="3730"/>
                    <a:pt x="2180" y="3805"/>
                    <a:pt x="2201" y="3823"/>
                  </a:cubicBezTo>
                  <a:cubicBezTo>
                    <a:pt x="2242" y="3842"/>
                    <a:pt x="2336" y="3805"/>
                    <a:pt x="2378" y="3786"/>
                  </a:cubicBezTo>
                  <a:cubicBezTo>
                    <a:pt x="2430" y="3786"/>
                    <a:pt x="2492" y="3786"/>
                    <a:pt x="2544" y="3805"/>
                  </a:cubicBezTo>
                  <a:lnTo>
                    <a:pt x="2544" y="3730"/>
                  </a:lnTo>
                  <a:lnTo>
                    <a:pt x="2658" y="3730"/>
                  </a:lnTo>
                  <a:cubicBezTo>
                    <a:pt x="2669" y="3711"/>
                    <a:pt x="2669" y="3691"/>
                    <a:pt x="2689" y="3673"/>
                  </a:cubicBezTo>
                  <a:lnTo>
                    <a:pt x="2689" y="3598"/>
                  </a:lnTo>
                  <a:lnTo>
                    <a:pt x="2658" y="3598"/>
                  </a:lnTo>
                  <a:lnTo>
                    <a:pt x="2658" y="3561"/>
                  </a:lnTo>
                  <a:cubicBezTo>
                    <a:pt x="2648" y="3542"/>
                    <a:pt x="2648" y="3542"/>
                    <a:pt x="2648" y="3504"/>
                  </a:cubicBezTo>
                  <a:cubicBezTo>
                    <a:pt x="2471" y="3542"/>
                    <a:pt x="2211" y="3579"/>
                    <a:pt x="2044" y="3504"/>
                  </a:cubicBezTo>
                  <a:cubicBezTo>
                    <a:pt x="1940" y="3467"/>
                    <a:pt x="1534" y="3561"/>
                    <a:pt x="1482" y="3485"/>
                  </a:cubicBezTo>
                  <a:cubicBezTo>
                    <a:pt x="1545" y="3467"/>
                    <a:pt x="1846" y="3429"/>
                    <a:pt x="1898" y="3410"/>
                  </a:cubicBezTo>
                  <a:cubicBezTo>
                    <a:pt x="1971" y="3372"/>
                    <a:pt x="2085" y="3410"/>
                    <a:pt x="2149" y="3429"/>
                  </a:cubicBezTo>
                  <a:cubicBezTo>
                    <a:pt x="2149" y="3392"/>
                    <a:pt x="2159" y="3354"/>
                    <a:pt x="2159" y="3316"/>
                  </a:cubicBezTo>
                  <a:cubicBezTo>
                    <a:pt x="2170" y="3298"/>
                    <a:pt x="2170" y="3298"/>
                    <a:pt x="2201" y="3298"/>
                  </a:cubicBezTo>
                  <a:cubicBezTo>
                    <a:pt x="2211" y="3335"/>
                    <a:pt x="2201" y="3335"/>
                    <a:pt x="2232" y="3354"/>
                  </a:cubicBezTo>
                  <a:cubicBezTo>
                    <a:pt x="2242" y="3316"/>
                    <a:pt x="2253" y="3298"/>
                    <a:pt x="2263" y="3278"/>
                  </a:cubicBezTo>
                  <a:lnTo>
                    <a:pt x="2263" y="3316"/>
                  </a:lnTo>
                  <a:cubicBezTo>
                    <a:pt x="2253" y="3335"/>
                    <a:pt x="2253" y="3335"/>
                    <a:pt x="2242" y="3354"/>
                  </a:cubicBezTo>
                  <a:cubicBezTo>
                    <a:pt x="2336" y="3354"/>
                    <a:pt x="2430" y="3410"/>
                    <a:pt x="2502" y="3298"/>
                  </a:cubicBezTo>
                  <a:cubicBezTo>
                    <a:pt x="2513" y="3278"/>
                    <a:pt x="2513" y="3278"/>
                    <a:pt x="2513" y="3241"/>
                  </a:cubicBezTo>
                  <a:cubicBezTo>
                    <a:pt x="2509" y="3235"/>
                    <a:pt x="2506" y="3229"/>
                    <a:pt x="2502" y="3223"/>
                  </a:cubicBezTo>
                  <a:cubicBezTo>
                    <a:pt x="2440" y="3203"/>
                    <a:pt x="2180" y="3278"/>
                    <a:pt x="2137" y="3241"/>
                  </a:cubicBezTo>
                  <a:cubicBezTo>
                    <a:pt x="2127" y="3223"/>
                    <a:pt x="2127" y="3223"/>
                    <a:pt x="2127" y="3185"/>
                  </a:cubicBezTo>
                  <a:cubicBezTo>
                    <a:pt x="2130" y="3179"/>
                    <a:pt x="2134" y="3172"/>
                    <a:pt x="2137" y="3166"/>
                  </a:cubicBezTo>
                  <a:cubicBezTo>
                    <a:pt x="2190" y="3166"/>
                    <a:pt x="2274" y="3185"/>
                    <a:pt x="2294" y="3128"/>
                  </a:cubicBezTo>
                  <a:cubicBezTo>
                    <a:pt x="2274" y="3128"/>
                    <a:pt x="2274" y="3128"/>
                    <a:pt x="2263" y="3109"/>
                  </a:cubicBezTo>
                  <a:cubicBezTo>
                    <a:pt x="2284" y="3109"/>
                    <a:pt x="2284" y="3109"/>
                    <a:pt x="2294" y="3091"/>
                  </a:cubicBezTo>
                  <a:cubicBezTo>
                    <a:pt x="2284" y="3072"/>
                    <a:pt x="2294" y="2997"/>
                    <a:pt x="2284" y="2997"/>
                  </a:cubicBezTo>
                  <a:cubicBezTo>
                    <a:pt x="2263" y="2940"/>
                    <a:pt x="2232" y="2922"/>
                    <a:pt x="2232" y="2903"/>
                  </a:cubicBezTo>
                  <a:cubicBezTo>
                    <a:pt x="2232" y="2884"/>
                    <a:pt x="2253" y="2884"/>
                    <a:pt x="2253" y="2865"/>
                  </a:cubicBezTo>
                  <a:cubicBezTo>
                    <a:pt x="2242" y="2847"/>
                    <a:pt x="2242" y="2828"/>
                    <a:pt x="2242" y="2790"/>
                  </a:cubicBezTo>
                  <a:cubicBezTo>
                    <a:pt x="2263" y="2771"/>
                    <a:pt x="2274" y="2753"/>
                    <a:pt x="2294" y="2715"/>
                  </a:cubicBezTo>
                  <a:lnTo>
                    <a:pt x="2294" y="2771"/>
                  </a:lnTo>
                  <a:cubicBezTo>
                    <a:pt x="2367" y="2771"/>
                    <a:pt x="2419" y="2753"/>
                    <a:pt x="2471" y="2809"/>
                  </a:cubicBezTo>
                  <a:cubicBezTo>
                    <a:pt x="2471" y="2828"/>
                    <a:pt x="2471" y="2847"/>
                    <a:pt x="2482" y="2903"/>
                  </a:cubicBezTo>
                  <a:cubicBezTo>
                    <a:pt x="2523" y="2884"/>
                    <a:pt x="2575" y="2884"/>
                    <a:pt x="2627" y="2884"/>
                  </a:cubicBezTo>
                  <a:cubicBezTo>
                    <a:pt x="2648" y="2828"/>
                    <a:pt x="2658" y="2790"/>
                    <a:pt x="2679" y="2715"/>
                  </a:cubicBezTo>
                  <a:cubicBezTo>
                    <a:pt x="2606" y="2715"/>
                    <a:pt x="2575" y="2696"/>
                    <a:pt x="2523" y="2659"/>
                  </a:cubicBezTo>
                  <a:lnTo>
                    <a:pt x="2523" y="2602"/>
                  </a:lnTo>
                  <a:cubicBezTo>
                    <a:pt x="2565" y="2602"/>
                    <a:pt x="2575" y="2602"/>
                    <a:pt x="2596" y="2584"/>
                  </a:cubicBezTo>
                  <a:lnTo>
                    <a:pt x="2596" y="2565"/>
                  </a:lnTo>
                  <a:cubicBezTo>
                    <a:pt x="2554" y="2509"/>
                    <a:pt x="2523" y="2471"/>
                    <a:pt x="2461" y="2452"/>
                  </a:cubicBezTo>
                  <a:cubicBezTo>
                    <a:pt x="2450" y="2471"/>
                    <a:pt x="2440" y="2509"/>
                    <a:pt x="2440" y="2527"/>
                  </a:cubicBezTo>
                  <a:lnTo>
                    <a:pt x="2440" y="2509"/>
                  </a:lnTo>
                  <a:cubicBezTo>
                    <a:pt x="2409" y="2452"/>
                    <a:pt x="2367" y="2377"/>
                    <a:pt x="2315" y="2358"/>
                  </a:cubicBezTo>
                  <a:cubicBezTo>
                    <a:pt x="2305" y="2377"/>
                    <a:pt x="2274" y="2377"/>
                    <a:pt x="2242" y="2377"/>
                  </a:cubicBezTo>
                  <a:lnTo>
                    <a:pt x="2242" y="2321"/>
                  </a:lnTo>
                  <a:cubicBezTo>
                    <a:pt x="2211" y="2321"/>
                    <a:pt x="2222" y="2340"/>
                    <a:pt x="2222" y="2283"/>
                  </a:cubicBezTo>
                  <a:cubicBezTo>
                    <a:pt x="2170" y="2283"/>
                    <a:pt x="2085" y="2302"/>
                    <a:pt x="2044" y="2246"/>
                  </a:cubicBezTo>
                  <a:cubicBezTo>
                    <a:pt x="2044" y="2226"/>
                    <a:pt x="2044" y="2226"/>
                    <a:pt x="2034" y="2189"/>
                  </a:cubicBezTo>
                  <a:cubicBezTo>
                    <a:pt x="2037" y="2183"/>
                    <a:pt x="2041" y="2177"/>
                    <a:pt x="2044" y="2171"/>
                  </a:cubicBezTo>
                  <a:cubicBezTo>
                    <a:pt x="2096" y="2171"/>
                    <a:pt x="2201" y="2189"/>
                    <a:pt x="2242" y="2171"/>
                  </a:cubicBezTo>
                  <a:cubicBezTo>
                    <a:pt x="2263" y="2171"/>
                    <a:pt x="2284" y="2133"/>
                    <a:pt x="2305" y="2133"/>
                  </a:cubicBezTo>
                  <a:cubicBezTo>
                    <a:pt x="2346" y="2151"/>
                    <a:pt x="2388" y="2226"/>
                    <a:pt x="2450" y="2171"/>
                  </a:cubicBezTo>
                  <a:cubicBezTo>
                    <a:pt x="2471" y="2151"/>
                    <a:pt x="2492" y="2095"/>
                    <a:pt x="2523" y="2077"/>
                  </a:cubicBezTo>
                  <a:cubicBezTo>
                    <a:pt x="2596" y="2020"/>
                    <a:pt x="2689" y="2077"/>
                    <a:pt x="2774" y="2020"/>
                  </a:cubicBezTo>
                  <a:cubicBezTo>
                    <a:pt x="2794" y="2133"/>
                    <a:pt x="2867" y="2133"/>
                    <a:pt x="2961" y="2133"/>
                  </a:cubicBezTo>
                  <a:cubicBezTo>
                    <a:pt x="3013" y="1982"/>
                    <a:pt x="3117" y="2039"/>
                    <a:pt x="3274" y="2057"/>
                  </a:cubicBezTo>
                  <a:lnTo>
                    <a:pt x="3274" y="2039"/>
                  </a:lnTo>
                  <a:cubicBezTo>
                    <a:pt x="3263" y="2002"/>
                    <a:pt x="3252" y="2020"/>
                    <a:pt x="3263" y="2002"/>
                  </a:cubicBezTo>
                  <a:cubicBezTo>
                    <a:pt x="3294" y="1964"/>
                    <a:pt x="3357" y="1982"/>
                    <a:pt x="3377" y="1964"/>
                  </a:cubicBezTo>
                  <a:cubicBezTo>
                    <a:pt x="3367" y="1945"/>
                    <a:pt x="3367" y="1926"/>
                    <a:pt x="3357" y="1907"/>
                  </a:cubicBezTo>
                  <a:lnTo>
                    <a:pt x="3419" y="1907"/>
                  </a:lnTo>
                  <a:cubicBezTo>
                    <a:pt x="3429" y="1926"/>
                    <a:pt x="3429" y="1926"/>
                    <a:pt x="3461" y="1926"/>
                  </a:cubicBezTo>
                  <a:cubicBezTo>
                    <a:pt x="3471" y="1907"/>
                    <a:pt x="3471" y="1888"/>
                    <a:pt x="3492" y="1870"/>
                  </a:cubicBezTo>
                  <a:lnTo>
                    <a:pt x="3492" y="1851"/>
                  </a:lnTo>
                  <a:cubicBezTo>
                    <a:pt x="3429" y="1851"/>
                    <a:pt x="3419" y="1851"/>
                    <a:pt x="3419" y="1738"/>
                  </a:cubicBezTo>
                  <a:cubicBezTo>
                    <a:pt x="3429" y="1719"/>
                    <a:pt x="3429" y="1701"/>
                    <a:pt x="3429" y="1663"/>
                  </a:cubicBezTo>
                  <a:cubicBezTo>
                    <a:pt x="3377" y="1607"/>
                    <a:pt x="3357" y="1589"/>
                    <a:pt x="3274" y="1589"/>
                  </a:cubicBezTo>
                  <a:lnTo>
                    <a:pt x="3274" y="1513"/>
                  </a:lnTo>
                  <a:cubicBezTo>
                    <a:pt x="3263" y="1494"/>
                    <a:pt x="3252" y="1494"/>
                    <a:pt x="3241" y="1475"/>
                  </a:cubicBezTo>
                  <a:cubicBezTo>
                    <a:pt x="3221" y="1494"/>
                    <a:pt x="3221" y="1494"/>
                    <a:pt x="3210" y="1513"/>
                  </a:cubicBezTo>
                  <a:cubicBezTo>
                    <a:pt x="3200" y="1475"/>
                    <a:pt x="3200" y="1475"/>
                    <a:pt x="3200" y="1438"/>
                  </a:cubicBezTo>
                  <a:cubicBezTo>
                    <a:pt x="3189" y="1438"/>
                    <a:pt x="3085" y="1494"/>
                    <a:pt x="3085" y="1494"/>
                  </a:cubicBezTo>
                  <a:cubicBezTo>
                    <a:pt x="3065" y="1494"/>
                    <a:pt x="3013" y="1381"/>
                    <a:pt x="2971" y="1419"/>
                  </a:cubicBezTo>
                  <a:cubicBezTo>
                    <a:pt x="2950" y="1438"/>
                    <a:pt x="2961" y="1457"/>
                    <a:pt x="2940" y="1475"/>
                  </a:cubicBezTo>
                  <a:cubicBezTo>
                    <a:pt x="2929" y="1419"/>
                    <a:pt x="2919" y="1438"/>
                    <a:pt x="2909" y="1400"/>
                  </a:cubicBezTo>
                  <a:cubicBezTo>
                    <a:pt x="2878" y="1419"/>
                    <a:pt x="2846" y="1419"/>
                    <a:pt x="2815" y="1438"/>
                  </a:cubicBezTo>
                  <a:lnTo>
                    <a:pt x="2815" y="1381"/>
                  </a:lnTo>
                  <a:cubicBezTo>
                    <a:pt x="2784" y="1344"/>
                    <a:pt x="2763" y="1344"/>
                    <a:pt x="2742" y="1288"/>
                  </a:cubicBezTo>
                  <a:cubicBezTo>
                    <a:pt x="2878" y="1269"/>
                    <a:pt x="2929" y="1081"/>
                    <a:pt x="3013" y="1062"/>
                  </a:cubicBezTo>
                  <a:cubicBezTo>
                    <a:pt x="3054" y="1044"/>
                    <a:pt x="3085" y="1099"/>
                    <a:pt x="3106" y="1119"/>
                  </a:cubicBezTo>
                  <a:cubicBezTo>
                    <a:pt x="3158" y="1137"/>
                    <a:pt x="3189" y="1005"/>
                    <a:pt x="3241" y="1062"/>
                  </a:cubicBezTo>
                  <a:lnTo>
                    <a:pt x="3241" y="1119"/>
                  </a:lnTo>
                  <a:cubicBezTo>
                    <a:pt x="3315" y="1174"/>
                    <a:pt x="3450" y="1119"/>
                    <a:pt x="3513" y="1119"/>
                  </a:cubicBezTo>
                  <a:lnTo>
                    <a:pt x="3513" y="1044"/>
                  </a:lnTo>
                  <a:cubicBezTo>
                    <a:pt x="3554" y="1044"/>
                    <a:pt x="3627" y="1005"/>
                    <a:pt x="3658" y="968"/>
                  </a:cubicBezTo>
                  <a:cubicBezTo>
                    <a:pt x="3669" y="930"/>
                    <a:pt x="3669" y="912"/>
                    <a:pt x="3700" y="875"/>
                  </a:cubicBezTo>
                  <a:cubicBezTo>
                    <a:pt x="3752" y="818"/>
                    <a:pt x="3867" y="893"/>
                    <a:pt x="3929" y="836"/>
                  </a:cubicBezTo>
                  <a:cubicBezTo>
                    <a:pt x="3929" y="818"/>
                    <a:pt x="3929" y="799"/>
                    <a:pt x="3940" y="781"/>
                  </a:cubicBezTo>
                  <a:lnTo>
                    <a:pt x="3971" y="781"/>
                  </a:lnTo>
                  <a:cubicBezTo>
                    <a:pt x="3971" y="799"/>
                    <a:pt x="4002" y="836"/>
                    <a:pt x="4002" y="836"/>
                  </a:cubicBezTo>
                  <a:cubicBezTo>
                    <a:pt x="4033" y="855"/>
                    <a:pt x="4033" y="781"/>
                    <a:pt x="4065" y="799"/>
                  </a:cubicBezTo>
                  <a:cubicBezTo>
                    <a:pt x="4065" y="799"/>
                    <a:pt x="4075" y="855"/>
                    <a:pt x="4127" y="836"/>
                  </a:cubicBezTo>
                  <a:cubicBezTo>
                    <a:pt x="4314" y="781"/>
                    <a:pt x="4565" y="761"/>
                    <a:pt x="4772" y="724"/>
                  </a:cubicBezTo>
                  <a:cubicBezTo>
                    <a:pt x="4783" y="743"/>
                    <a:pt x="4783" y="761"/>
                    <a:pt x="4783" y="781"/>
                  </a:cubicBezTo>
                  <a:cubicBezTo>
                    <a:pt x="4824" y="724"/>
                    <a:pt x="4856" y="724"/>
                    <a:pt x="4908" y="781"/>
                  </a:cubicBezTo>
                  <a:lnTo>
                    <a:pt x="4908" y="724"/>
                  </a:lnTo>
                  <a:cubicBezTo>
                    <a:pt x="4940" y="724"/>
                    <a:pt x="4961" y="761"/>
                    <a:pt x="4992" y="781"/>
                  </a:cubicBezTo>
                  <a:cubicBezTo>
                    <a:pt x="5033" y="799"/>
                    <a:pt x="5075" y="743"/>
                    <a:pt x="5096" y="743"/>
                  </a:cubicBezTo>
                  <a:cubicBezTo>
                    <a:pt x="5127" y="724"/>
                    <a:pt x="5127" y="761"/>
                    <a:pt x="5158" y="781"/>
                  </a:cubicBezTo>
                  <a:cubicBezTo>
                    <a:pt x="5168" y="724"/>
                    <a:pt x="5168" y="724"/>
                    <a:pt x="5200" y="706"/>
                  </a:cubicBezTo>
                  <a:cubicBezTo>
                    <a:pt x="5231" y="761"/>
                    <a:pt x="5262" y="724"/>
                    <a:pt x="5283" y="686"/>
                  </a:cubicBezTo>
                  <a:lnTo>
                    <a:pt x="5283" y="743"/>
                  </a:lnTo>
                  <a:cubicBezTo>
                    <a:pt x="5356" y="724"/>
                    <a:pt x="5428" y="706"/>
                    <a:pt x="5492" y="706"/>
                  </a:cubicBezTo>
                  <a:cubicBezTo>
                    <a:pt x="5523" y="799"/>
                    <a:pt x="5596" y="781"/>
                    <a:pt x="5679" y="781"/>
                  </a:cubicBezTo>
                  <a:cubicBezTo>
                    <a:pt x="5710" y="724"/>
                    <a:pt x="5783" y="781"/>
                    <a:pt x="5824" y="761"/>
                  </a:cubicBezTo>
                  <a:cubicBezTo>
                    <a:pt x="5897" y="724"/>
                    <a:pt x="6032" y="724"/>
                    <a:pt x="6148" y="686"/>
                  </a:cubicBezTo>
                  <a:cubicBezTo>
                    <a:pt x="6200" y="649"/>
                    <a:pt x="6293" y="630"/>
                    <a:pt x="6345" y="611"/>
                  </a:cubicBezTo>
                  <a:cubicBezTo>
                    <a:pt x="6418" y="574"/>
                    <a:pt x="6459" y="686"/>
                    <a:pt x="6522" y="649"/>
                  </a:cubicBezTo>
                  <a:cubicBezTo>
                    <a:pt x="6543" y="630"/>
                    <a:pt x="6563" y="574"/>
                    <a:pt x="6574" y="555"/>
                  </a:cubicBezTo>
                  <a:cubicBezTo>
                    <a:pt x="6606" y="555"/>
                    <a:pt x="6637" y="574"/>
                    <a:pt x="6668" y="574"/>
                  </a:cubicBezTo>
                  <a:cubicBezTo>
                    <a:pt x="6689" y="574"/>
                    <a:pt x="6720" y="498"/>
                    <a:pt x="6741" y="498"/>
                  </a:cubicBezTo>
                  <a:cubicBezTo>
                    <a:pt x="6783" y="498"/>
                    <a:pt x="6772" y="555"/>
                    <a:pt x="6814" y="555"/>
                  </a:cubicBezTo>
                  <a:cubicBezTo>
                    <a:pt x="6907" y="537"/>
                    <a:pt x="7001" y="537"/>
                    <a:pt x="7105" y="574"/>
                  </a:cubicBezTo>
                  <a:lnTo>
                    <a:pt x="7251" y="574"/>
                  </a:lnTo>
                  <a:cubicBezTo>
                    <a:pt x="7262" y="592"/>
                    <a:pt x="7262" y="611"/>
                    <a:pt x="7262" y="630"/>
                  </a:cubicBezTo>
                  <a:cubicBezTo>
                    <a:pt x="7283" y="649"/>
                    <a:pt x="7397" y="592"/>
                    <a:pt x="7459" y="592"/>
                  </a:cubicBezTo>
                  <a:cubicBezTo>
                    <a:pt x="7459" y="574"/>
                    <a:pt x="7459" y="537"/>
                    <a:pt x="7470" y="517"/>
                  </a:cubicBezTo>
                  <a:cubicBezTo>
                    <a:pt x="7439" y="517"/>
                    <a:pt x="7407" y="517"/>
                    <a:pt x="7387" y="498"/>
                  </a:cubicBezTo>
                  <a:cubicBezTo>
                    <a:pt x="7407" y="480"/>
                    <a:pt x="7407" y="442"/>
                    <a:pt x="7428" y="405"/>
                  </a:cubicBezTo>
                  <a:cubicBezTo>
                    <a:pt x="7449" y="386"/>
                    <a:pt x="7491" y="386"/>
                    <a:pt x="7501" y="348"/>
                  </a:cubicBezTo>
                  <a:cubicBezTo>
                    <a:pt x="7491" y="330"/>
                    <a:pt x="7491" y="330"/>
                    <a:pt x="7470" y="311"/>
                  </a:cubicBezTo>
                  <a:cubicBezTo>
                    <a:pt x="7449" y="330"/>
                    <a:pt x="7439" y="348"/>
                    <a:pt x="7407" y="348"/>
                  </a:cubicBezTo>
                  <a:cubicBezTo>
                    <a:pt x="7397" y="311"/>
                    <a:pt x="7407" y="330"/>
                    <a:pt x="7376" y="311"/>
                  </a:cubicBezTo>
                  <a:cubicBezTo>
                    <a:pt x="7345" y="367"/>
                    <a:pt x="7262" y="367"/>
                    <a:pt x="7210" y="367"/>
                  </a:cubicBezTo>
                  <a:lnTo>
                    <a:pt x="7210" y="311"/>
                  </a:lnTo>
                  <a:lnTo>
                    <a:pt x="7199" y="311"/>
                  </a:lnTo>
                  <a:cubicBezTo>
                    <a:pt x="7115" y="423"/>
                    <a:pt x="6648" y="423"/>
                    <a:pt x="6543" y="330"/>
                  </a:cubicBezTo>
                  <a:cubicBezTo>
                    <a:pt x="6543" y="292"/>
                    <a:pt x="6236" y="311"/>
                    <a:pt x="6225" y="273"/>
                  </a:cubicBezTo>
                  <a:cubicBezTo>
                    <a:pt x="6267" y="236"/>
                    <a:pt x="6574" y="198"/>
                    <a:pt x="6637" y="198"/>
                  </a:cubicBezTo>
                  <a:cubicBezTo>
                    <a:pt x="6668" y="236"/>
                    <a:pt x="6918" y="179"/>
                    <a:pt x="6980" y="161"/>
                  </a:cubicBezTo>
                  <a:cubicBezTo>
                    <a:pt x="7084" y="122"/>
                    <a:pt x="7288" y="156"/>
                    <a:pt x="7433" y="80"/>
                  </a:cubicBezTo>
                  <a:cubicBezTo>
                    <a:pt x="7495" y="43"/>
                    <a:pt x="7574" y="-27"/>
                    <a:pt x="7698" y="10"/>
                  </a:cubicBezTo>
                  <a:cubicBezTo>
                    <a:pt x="7751" y="29"/>
                    <a:pt x="7897" y="161"/>
                    <a:pt x="7949" y="142"/>
                  </a:cubicBezTo>
                  <a:cubicBezTo>
                    <a:pt x="7970" y="122"/>
                    <a:pt x="7990" y="67"/>
                    <a:pt x="8011" y="48"/>
                  </a:cubicBezTo>
                  <a:cubicBezTo>
                    <a:pt x="8074" y="29"/>
                    <a:pt x="8074" y="67"/>
                    <a:pt x="8136" y="29"/>
                  </a:cubicBezTo>
                  <a:cubicBezTo>
                    <a:pt x="8146" y="85"/>
                    <a:pt x="8188" y="142"/>
                    <a:pt x="8240" y="142"/>
                  </a:cubicBezTo>
                  <a:cubicBezTo>
                    <a:pt x="8240" y="122"/>
                    <a:pt x="8250" y="122"/>
                    <a:pt x="8262" y="104"/>
                  </a:cubicBezTo>
                  <a:cubicBezTo>
                    <a:pt x="8262" y="217"/>
                    <a:pt x="8283" y="161"/>
                    <a:pt x="8293" y="254"/>
                  </a:cubicBezTo>
                  <a:cubicBezTo>
                    <a:pt x="8303" y="273"/>
                    <a:pt x="8272" y="311"/>
                    <a:pt x="8262" y="330"/>
                  </a:cubicBezTo>
                  <a:cubicBezTo>
                    <a:pt x="8262" y="348"/>
                    <a:pt x="8272" y="367"/>
                    <a:pt x="8262" y="4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 dirty="0"/>
            </a:p>
          </p:txBody>
        </p:sp>
        <p:grpSp>
          <p:nvGrpSpPr>
            <p:cNvPr id="10" name="Graphic 4">
              <a:extLst>
                <a:ext uri="{FF2B5EF4-FFF2-40B4-BE49-F238E27FC236}">
                  <a16:creationId xmlns:a16="http://schemas.microsoft.com/office/drawing/2014/main" id="{EE62B5CC-C0A3-42B4-8D93-0191E1C444B1}"/>
                </a:ext>
              </a:extLst>
            </p:cNvPr>
            <p:cNvGrpSpPr/>
            <p:nvPr/>
          </p:nvGrpSpPr>
          <p:grpSpPr>
            <a:xfrm rot="15933960">
              <a:off x="10169494" y="540350"/>
              <a:ext cx="653726" cy="651941"/>
              <a:chOff x="688950" y="1173205"/>
              <a:chExt cx="3371147" cy="3361942"/>
            </a:xfrm>
            <a:solidFill>
              <a:schemeClr val="bg1"/>
            </a:solidFill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6AF965FE-420C-41F4-BC68-9B2EBF653B20}"/>
                  </a:ext>
                </a:extLst>
              </p:cNvPr>
              <p:cNvSpPr/>
              <p:nvPr/>
            </p:nvSpPr>
            <p:spPr>
              <a:xfrm>
                <a:off x="1132191" y="2241069"/>
                <a:ext cx="1982589" cy="2294078"/>
              </a:xfrm>
              <a:custGeom>
                <a:avLst/>
                <a:gdLst>
                  <a:gd name="connsiteX0" fmla="*/ 1061590 w 1982588"/>
                  <a:gd name="connsiteY0" fmla="*/ 2294078 h 2294078"/>
                  <a:gd name="connsiteX1" fmla="*/ 993399 w 1982588"/>
                  <a:gd name="connsiteY1" fmla="*/ 2283555 h 2294078"/>
                  <a:gd name="connsiteX2" fmla="*/ 431876 w 1982588"/>
                  <a:gd name="connsiteY2" fmla="*/ 2094135 h 2294078"/>
                  <a:gd name="connsiteX3" fmla="*/ 89238 w 1982588"/>
                  <a:gd name="connsiteY3" fmla="*/ 1844944 h 2294078"/>
                  <a:gd name="connsiteX4" fmla="*/ 0 w 1982588"/>
                  <a:gd name="connsiteY4" fmla="*/ 1757811 h 2294078"/>
                  <a:gd name="connsiteX5" fmla="*/ 67349 w 1982588"/>
                  <a:gd name="connsiteY5" fmla="*/ 1677834 h 2294078"/>
                  <a:gd name="connsiteX6" fmla="*/ 424720 w 1982588"/>
                  <a:gd name="connsiteY6" fmla="*/ 1262795 h 2294078"/>
                  <a:gd name="connsiteX7" fmla="*/ 1099053 w 1982588"/>
                  <a:gd name="connsiteY7" fmla="*/ 559418 h 2294078"/>
                  <a:gd name="connsiteX8" fmla="*/ 1757390 w 1982588"/>
                  <a:gd name="connsiteY8" fmla="*/ 5472 h 2294078"/>
                  <a:gd name="connsiteX9" fmla="*/ 1764967 w 1982588"/>
                  <a:gd name="connsiteY9" fmla="*/ 0 h 2294078"/>
                  <a:gd name="connsiteX10" fmla="*/ 1985535 w 1982588"/>
                  <a:gd name="connsiteY10" fmla="*/ 271501 h 2294078"/>
                  <a:gd name="connsiteX11" fmla="*/ 1907242 w 1982588"/>
                  <a:gd name="connsiteY11" fmla="*/ 344743 h 2294078"/>
                  <a:gd name="connsiteX12" fmla="*/ 1746446 w 1982588"/>
                  <a:gd name="connsiteY12" fmla="*/ 602353 h 2294078"/>
                  <a:gd name="connsiteX13" fmla="*/ 1639109 w 1982588"/>
                  <a:gd name="connsiteY13" fmla="*/ 939520 h 2294078"/>
                  <a:gd name="connsiteX14" fmla="*/ 1575548 w 1982588"/>
                  <a:gd name="connsiteY14" fmla="*/ 1232909 h 2294078"/>
                  <a:gd name="connsiteX15" fmla="*/ 1485468 w 1982588"/>
                  <a:gd name="connsiteY15" fmla="*/ 1649211 h 2294078"/>
                  <a:gd name="connsiteX16" fmla="*/ 1372238 w 1982588"/>
                  <a:gd name="connsiteY16" fmla="*/ 1983010 h 2294078"/>
                  <a:gd name="connsiteX17" fmla="*/ 1214809 w 1982588"/>
                  <a:gd name="connsiteY17" fmla="*/ 2206524 h 2294078"/>
                  <a:gd name="connsiteX18" fmla="*/ 1096527 w 1982588"/>
                  <a:gd name="connsiteY18" fmla="*/ 2286501 h 2294078"/>
                  <a:gd name="connsiteX19" fmla="*/ 1080532 w 1982588"/>
                  <a:gd name="connsiteY19" fmla="*/ 2294920 h 2294078"/>
                  <a:gd name="connsiteX20" fmla="*/ 1061590 w 1982588"/>
                  <a:gd name="connsiteY20" fmla="*/ 2294078 h 2294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82588" h="2294078">
                    <a:moveTo>
                      <a:pt x="1061590" y="2294078"/>
                    </a:moveTo>
                    <a:cubicBezTo>
                      <a:pt x="1038860" y="2290711"/>
                      <a:pt x="1016129" y="2286922"/>
                      <a:pt x="993399" y="2283555"/>
                    </a:cubicBezTo>
                    <a:cubicBezTo>
                      <a:pt x="794719" y="2254090"/>
                      <a:pt x="607826" y="2190950"/>
                      <a:pt x="431876" y="2094135"/>
                    </a:cubicBezTo>
                    <a:cubicBezTo>
                      <a:pt x="307280" y="2025524"/>
                      <a:pt x="192366" y="1942600"/>
                      <a:pt x="89238" y="1844944"/>
                    </a:cubicBezTo>
                    <a:cubicBezTo>
                      <a:pt x="59351" y="1816742"/>
                      <a:pt x="30307" y="1787276"/>
                      <a:pt x="0" y="1757811"/>
                    </a:cubicBezTo>
                    <a:cubicBezTo>
                      <a:pt x="23572" y="1730029"/>
                      <a:pt x="45040" y="1703511"/>
                      <a:pt x="67349" y="1677834"/>
                    </a:cubicBezTo>
                    <a:cubicBezTo>
                      <a:pt x="186473" y="1539347"/>
                      <a:pt x="304334" y="1399598"/>
                      <a:pt x="424720" y="1262795"/>
                    </a:cubicBezTo>
                    <a:cubicBezTo>
                      <a:pt x="639395" y="1018655"/>
                      <a:pt x="862910" y="782933"/>
                      <a:pt x="1099053" y="559418"/>
                    </a:cubicBezTo>
                    <a:cubicBezTo>
                      <a:pt x="1307835" y="362001"/>
                      <a:pt x="1525457" y="175108"/>
                      <a:pt x="1757390" y="5472"/>
                    </a:cubicBezTo>
                    <a:cubicBezTo>
                      <a:pt x="1759495" y="3788"/>
                      <a:pt x="1761600" y="2526"/>
                      <a:pt x="1764967" y="0"/>
                    </a:cubicBezTo>
                    <a:cubicBezTo>
                      <a:pt x="1838630" y="90921"/>
                      <a:pt x="1912714" y="181842"/>
                      <a:pt x="1985535" y="271501"/>
                    </a:cubicBezTo>
                    <a:cubicBezTo>
                      <a:pt x="1959017" y="296336"/>
                      <a:pt x="1931656" y="319066"/>
                      <a:pt x="1907242" y="344743"/>
                    </a:cubicBezTo>
                    <a:cubicBezTo>
                      <a:pt x="1836105" y="419669"/>
                      <a:pt x="1786855" y="508065"/>
                      <a:pt x="1746446" y="602353"/>
                    </a:cubicBezTo>
                    <a:cubicBezTo>
                      <a:pt x="1699723" y="711375"/>
                      <a:pt x="1666048" y="824605"/>
                      <a:pt x="1639109" y="939520"/>
                    </a:cubicBezTo>
                    <a:cubicBezTo>
                      <a:pt x="1615957" y="1036755"/>
                      <a:pt x="1596594" y="1135253"/>
                      <a:pt x="1575548" y="1232909"/>
                    </a:cubicBezTo>
                    <a:cubicBezTo>
                      <a:pt x="1545662" y="1371817"/>
                      <a:pt x="1517459" y="1511145"/>
                      <a:pt x="1485468" y="1649211"/>
                    </a:cubicBezTo>
                    <a:cubicBezTo>
                      <a:pt x="1458950" y="1764125"/>
                      <a:pt x="1422749" y="1876093"/>
                      <a:pt x="1372238" y="1983010"/>
                    </a:cubicBezTo>
                    <a:cubicBezTo>
                      <a:pt x="1332670" y="2066354"/>
                      <a:pt x="1283421" y="2143385"/>
                      <a:pt x="1214809" y="2206524"/>
                    </a:cubicBezTo>
                    <a:cubicBezTo>
                      <a:pt x="1179451" y="2238936"/>
                      <a:pt x="1139883" y="2265876"/>
                      <a:pt x="1096527" y="2286501"/>
                    </a:cubicBezTo>
                    <a:cubicBezTo>
                      <a:pt x="1091055" y="2289027"/>
                      <a:pt x="1086004" y="2291973"/>
                      <a:pt x="1080532" y="2294920"/>
                    </a:cubicBezTo>
                    <a:cubicBezTo>
                      <a:pt x="1074218" y="2294078"/>
                      <a:pt x="1067904" y="2294078"/>
                      <a:pt x="1061590" y="2294078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9B032-43AE-4FC0-B331-B8A2403420CC}"/>
                  </a:ext>
                </a:extLst>
              </p:cNvPr>
              <p:cNvSpPr/>
              <p:nvPr/>
            </p:nvSpPr>
            <p:spPr>
              <a:xfrm>
                <a:off x="688950" y="1934631"/>
                <a:ext cx="2125706" cy="2012054"/>
              </a:xfrm>
              <a:custGeom>
                <a:avLst/>
                <a:gdLst>
                  <a:gd name="connsiteX0" fmla="*/ 0 w 2125705"/>
                  <a:gd name="connsiteY0" fmla="*/ 858280 h 2012053"/>
                  <a:gd name="connsiteX1" fmla="*/ 2105 w 2125705"/>
                  <a:gd name="connsiteY1" fmla="*/ 850703 h 2012053"/>
                  <a:gd name="connsiteX2" fmla="*/ 22309 w 2125705"/>
                  <a:gd name="connsiteY2" fmla="*/ 787142 h 2012053"/>
                  <a:gd name="connsiteX3" fmla="*/ 279499 w 2125705"/>
                  <a:gd name="connsiteY3" fmla="*/ 540055 h 2012053"/>
                  <a:gd name="connsiteX4" fmla="*/ 588884 w 2125705"/>
                  <a:gd name="connsiteY4" fmla="*/ 413355 h 2012053"/>
                  <a:gd name="connsiteX5" fmla="*/ 920999 w 2125705"/>
                  <a:gd name="connsiteY5" fmla="*/ 333799 h 2012053"/>
                  <a:gd name="connsiteX6" fmla="*/ 1386970 w 2125705"/>
                  <a:gd name="connsiteY6" fmla="*/ 233196 h 2012053"/>
                  <a:gd name="connsiteX7" fmla="*/ 1732976 w 2125705"/>
                  <a:gd name="connsiteY7" fmla="*/ 107338 h 2012053"/>
                  <a:gd name="connsiteX8" fmla="*/ 1884933 w 2125705"/>
                  <a:gd name="connsiteY8" fmla="*/ 3788 h 2012053"/>
                  <a:gd name="connsiteX9" fmla="*/ 1889563 w 2125705"/>
                  <a:gd name="connsiteY9" fmla="*/ 0 h 2012053"/>
                  <a:gd name="connsiteX10" fmla="*/ 2128231 w 2125705"/>
                  <a:gd name="connsiteY10" fmla="*/ 239931 h 2012053"/>
                  <a:gd name="connsiteX11" fmla="*/ 399464 w 2125705"/>
                  <a:gd name="connsiteY11" fmla="*/ 2014158 h 2012053"/>
                  <a:gd name="connsiteX12" fmla="*/ 309385 w 2125705"/>
                  <a:gd name="connsiteY12" fmla="*/ 1895456 h 2012053"/>
                  <a:gd name="connsiteX13" fmla="*/ 80819 w 2125705"/>
                  <a:gd name="connsiteY13" fmla="*/ 1438745 h 2012053"/>
                  <a:gd name="connsiteX14" fmla="*/ 14733 w 2125705"/>
                  <a:gd name="connsiteY14" fmla="*/ 1143251 h 2012053"/>
                  <a:gd name="connsiteX15" fmla="*/ 2526 w 2125705"/>
                  <a:gd name="connsiteY15" fmla="*/ 998871 h 2012053"/>
                  <a:gd name="connsiteX16" fmla="*/ 421 w 2125705"/>
                  <a:gd name="connsiteY16" fmla="*/ 984559 h 2012053"/>
                  <a:gd name="connsiteX17" fmla="*/ 0 w 2125705"/>
                  <a:gd name="connsiteY17" fmla="*/ 858280 h 2012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125705" h="2012053">
                    <a:moveTo>
                      <a:pt x="0" y="858280"/>
                    </a:moveTo>
                    <a:cubicBezTo>
                      <a:pt x="842" y="855754"/>
                      <a:pt x="2526" y="853229"/>
                      <a:pt x="2105" y="850703"/>
                    </a:cubicBezTo>
                    <a:cubicBezTo>
                      <a:pt x="-1263" y="826289"/>
                      <a:pt x="10944" y="806926"/>
                      <a:pt x="22309" y="787142"/>
                    </a:cubicBezTo>
                    <a:cubicBezTo>
                      <a:pt x="84607" y="680226"/>
                      <a:pt x="173424" y="601091"/>
                      <a:pt x="279499" y="540055"/>
                    </a:cubicBezTo>
                    <a:cubicBezTo>
                      <a:pt x="376734" y="483651"/>
                      <a:pt x="481546" y="445346"/>
                      <a:pt x="588884" y="413355"/>
                    </a:cubicBezTo>
                    <a:cubicBezTo>
                      <a:pt x="698326" y="380943"/>
                      <a:pt x="809452" y="357371"/>
                      <a:pt x="920999" y="333799"/>
                    </a:cubicBezTo>
                    <a:cubicBezTo>
                      <a:pt x="1076323" y="300966"/>
                      <a:pt x="1232067" y="269396"/>
                      <a:pt x="1386970" y="233196"/>
                    </a:cubicBezTo>
                    <a:cubicBezTo>
                      <a:pt x="1506936" y="205415"/>
                      <a:pt x="1623534" y="165005"/>
                      <a:pt x="1732976" y="107338"/>
                    </a:cubicBezTo>
                    <a:cubicBezTo>
                      <a:pt x="1787697" y="78714"/>
                      <a:pt x="1838630" y="44619"/>
                      <a:pt x="1884933" y="3788"/>
                    </a:cubicBezTo>
                    <a:cubicBezTo>
                      <a:pt x="1886616" y="2526"/>
                      <a:pt x="1888300" y="1263"/>
                      <a:pt x="1889563" y="0"/>
                    </a:cubicBezTo>
                    <a:cubicBezTo>
                      <a:pt x="1969119" y="79977"/>
                      <a:pt x="2047833" y="159112"/>
                      <a:pt x="2128231" y="239931"/>
                    </a:cubicBezTo>
                    <a:cubicBezTo>
                      <a:pt x="1493466" y="772410"/>
                      <a:pt x="916369" y="1361714"/>
                      <a:pt x="399464" y="2014158"/>
                    </a:cubicBezTo>
                    <a:cubicBezTo>
                      <a:pt x="367473" y="1972486"/>
                      <a:pt x="337166" y="1935023"/>
                      <a:pt x="309385" y="1895456"/>
                    </a:cubicBezTo>
                    <a:cubicBezTo>
                      <a:pt x="210045" y="1754865"/>
                      <a:pt x="133435" y="1602487"/>
                      <a:pt x="80819" y="1438745"/>
                    </a:cubicBezTo>
                    <a:cubicBezTo>
                      <a:pt x="49670" y="1342351"/>
                      <a:pt x="27361" y="1243853"/>
                      <a:pt x="14733" y="1143251"/>
                    </a:cubicBezTo>
                    <a:cubicBezTo>
                      <a:pt x="8840" y="1095264"/>
                      <a:pt x="6314" y="1047278"/>
                      <a:pt x="2526" y="998871"/>
                    </a:cubicBezTo>
                    <a:cubicBezTo>
                      <a:pt x="2105" y="994241"/>
                      <a:pt x="1263" y="989611"/>
                      <a:pt x="421" y="984559"/>
                    </a:cubicBezTo>
                    <a:cubicBezTo>
                      <a:pt x="0" y="942887"/>
                      <a:pt x="0" y="900373"/>
                      <a:pt x="0" y="8582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9A6DABA-E04A-41A9-A59D-AB95EB498167}"/>
                  </a:ext>
                </a:extLst>
              </p:cNvPr>
              <p:cNvSpPr/>
              <p:nvPr/>
            </p:nvSpPr>
            <p:spPr>
              <a:xfrm>
                <a:off x="2341949" y="2603904"/>
                <a:ext cx="1309098" cy="1927867"/>
              </a:xfrm>
              <a:custGeom>
                <a:avLst/>
                <a:gdLst>
                  <a:gd name="connsiteX0" fmla="*/ 0 w 1309097"/>
                  <a:gd name="connsiteY0" fmla="*/ 1928717 h 1927867"/>
                  <a:gd name="connsiteX1" fmla="*/ 68191 w 1309097"/>
                  <a:gd name="connsiteY1" fmla="*/ 1864736 h 1927867"/>
                  <a:gd name="connsiteX2" fmla="*/ 215938 w 1309097"/>
                  <a:gd name="connsiteY2" fmla="*/ 1639116 h 1927867"/>
                  <a:gd name="connsiteX3" fmla="*/ 339271 w 1309097"/>
                  <a:gd name="connsiteY3" fmla="*/ 1286376 h 1927867"/>
                  <a:gd name="connsiteX4" fmla="*/ 424299 w 1309097"/>
                  <a:gd name="connsiteY4" fmla="*/ 919323 h 1927867"/>
                  <a:gd name="connsiteX5" fmla="*/ 519851 w 1309097"/>
                  <a:gd name="connsiteY5" fmla="*/ 483238 h 1927867"/>
                  <a:gd name="connsiteX6" fmla="*/ 617086 w 1309097"/>
                  <a:gd name="connsiteY6" fmla="*/ 189427 h 1927867"/>
                  <a:gd name="connsiteX7" fmla="*/ 729054 w 1309097"/>
                  <a:gd name="connsiteY7" fmla="*/ 37050 h 1927867"/>
                  <a:gd name="connsiteX8" fmla="*/ 785038 w 1309097"/>
                  <a:gd name="connsiteY8" fmla="*/ 5901 h 1927867"/>
                  <a:gd name="connsiteX9" fmla="*/ 865436 w 1309097"/>
                  <a:gd name="connsiteY9" fmla="*/ 21055 h 1927867"/>
                  <a:gd name="connsiteX10" fmla="*/ 990873 w 1309097"/>
                  <a:gd name="connsiteY10" fmla="*/ 171327 h 1927867"/>
                  <a:gd name="connsiteX11" fmla="*/ 1279633 w 1309097"/>
                  <a:gd name="connsiteY11" fmla="*/ 851132 h 1927867"/>
                  <a:gd name="connsiteX12" fmla="*/ 1309519 w 1309097"/>
                  <a:gd name="connsiteY12" fmla="*/ 1141996 h 1927867"/>
                  <a:gd name="connsiteX13" fmla="*/ 1243432 w 1309097"/>
                  <a:gd name="connsiteY13" fmla="*/ 1415602 h 1927867"/>
                  <a:gd name="connsiteX14" fmla="*/ 1230804 w 1309097"/>
                  <a:gd name="connsiteY14" fmla="*/ 1432439 h 1927867"/>
                  <a:gd name="connsiteX15" fmla="*/ 750101 w 1309097"/>
                  <a:gd name="connsiteY15" fmla="*/ 1771289 h 1927867"/>
                  <a:gd name="connsiteX16" fmla="*/ 303492 w 1309097"/>
                  <a:gd name="connsiteY16" fmla="*/ 1908934 h 1927867"/>
                  <a:gd name="connsiteX17" fmla="*/ 8419 w 1309097"/>
                  <a:gd name="connsiteY17" fmla="*/ 1929980 h 1927867"/>
                  <a:gd name="connsiteX18" fmla="*/ 0 w 1309097"/>
                  <a:gd name="connsiteY18" fmla="*/ 1928717 h 1927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309097" h="1927867">
                    <a:moveTo>
                      <a:pt x="0" y="1928717"/>
                    </a:moveTo>
                    <a:cubicBezTo>
                      <a:pt x="23151" y="1907250"/>
                      <a:pt x="46723" y="1887045"/>
                      <a:pt x="68191" y="1864736"/>
                    </a:cubicBezTo>
                    <a:cubicBezTo>
                      <a:pt x="131752" y="1798649"/>
                      <a:pt x="177212" y="1721198"/>
                      <a:pt x="215938" y="1639116"/>
                    </a:cubicBezTo>
                    <a:cubicBezTo>
                      <a:pt x="269396" y="1525886"/>
                      <a:pt x="308543" y="1407183"/>
                      <a:pt x="339271" y="1286376"/>
                    </a:cubicBezTo>
                    <a:cubicBezTo>
                      <a:pt x="369999" y="1164726"/>
                      <a:pt x="396939" y="1041814"/>
                      <a:pt x="424299" y="919323"/>
                    </a:cubicBezTo>
                    <a:cubicBezTo>
                      <a:pt x="456711" y="774102"/>
                      <a:pt x="486597" y="628038"/>
                      <a:pt x="519851" y="483238"/>
                    </a:cubicBezTo>
                    <a:cubicBezTo>
                      <a:pt x="543002" y="382635"/>
                      <a:pt x="572888" y="283295"/>
                      <a:pt x="617086" y="189427"/>
                    </a:cubicBezTo>
                    <a:cubicBezTo>
                      <a:pt x="644447" y="131339"/>
                      <a:pt x="676858" y="76618"/>
                      <a:pt x="729054" y="37050"/>
                    </a:cubicBezTo>
                    <a:cubicBezTo>
                      <a:pt x="745891" y="24422"/>
                      <a:pt x="765254" y="13478"/>
                      <a:pt x="785038" y="5901"/>
                    </a:cubicBezTo>
                    <a:cubicBezTo>
                      <a:pt x="814082" y="-5464"/>
                      <a:pt x="841864" y="-413"/>
                      <a:pt x="865436" y="21055"/>
                    </a:cubicBezTo>
                    <a:cubicBezTo>
                      <a:pt x="914685" y="64832"/>
                      <a:pt x="954673" y="116606"/>
                      <a:pt x="990873" y="171327"/>
                    </a:cubicBezTo>
                    <a:cubicBezTo>
                      <a:pt x="1128518" y="380109"/>
                      <a:pt x="1224912" y="606992"/>
                      <a:pt x="1279633" y="851132"/>
                    </a:cubicBezTo>
                    <a:cubicBezTo>
                      <a:pt x="1301100" y="946684"/>
                      <a:pt x="1312886" y="1043919"/>
                      <a:pt x="1309519" y="1141996"/>
                    </a:cubicBezTo>
                    <a:cubicBezTo>
                      <a:pt x="1306151" y="1237547"/>
                      <a:pt x="1289735" y="1330152"/>
                      <a:pt x="1243432" y="1415602"/>
                    </a:cubicBezTo>
                    <a:cubicBezTo>
                      <a:pt x="1240065" y="1421495"/>
                      <a:pt x="1235856" y="1427388"/>
                      <a:pt x="1230804" y="1432439"/>
                    </a:cubicBezTo>
                    <a:cubicBezTo>
                      <a:pt x="1090634" y="1573451"/>
                      <a:pt x="930259" y="1686682"/>
                      <a:pt x="750101" y="1771289"/>
                    </a:cubicBezTo>
                    <a:cubicBezTo>
                      <a:pt x="607825" y="1838217"/>
                      <a:pt x="458816" y="1884099"/>
                      <a:pt x="303492" y="1908934"/>
                    </a:cubicBezTo>
                    <a:cubicBezTo>
                      <a:pt x="205836" y="1924508"/>
                      <a:pt x="107338" y="1931664"/>
                      <a:pt x="8419" y="1929980"/>
                    </a:cubicBezTo>
                    <a:cubicBezTo>
                      <a:pt x="5472" y="1929138"/>
                      <a:pt x="2525" y="1928717"/>
                      <a:pt x="0" y="192871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04C831A-B604-4B5C-98DD-E8B85C752032}"/>
                  </a:ext>
                </a:extLst>
              </p:cNvPr>
              <p:cNvSpPr/>
              <p:nvPr/>
            </p:nvSpPr>
            <p:spPr>
              <a:xfrm>
                <a:off x="698631" y="1470056"/>
                <a:ext cx="1780541" cy="1195446"/>
              </a:xfrm>
              <a:custGeom>
                <a:avLst/>
                <a:gdLst>
                  <a:gd name="connsiteX0" fmla="*/ 0 w 1780541"/>
                  <a:gd name="connsiteY0" fmla="*/ 1198680 h 1195446"/>
                  <a:gd name="connsiteX1" fmla="*/ 17258 w 1780541"/>
                  <a:gd name="connsiteY1" fmla="*/ 1085871 h 1195446"/>
                  <a:gd name="connsiteX2" fmla="*/ 158691 w 1780541"/>
                  <a:gd name="connsiteY2" fmla="*/ 652732 h 1195446"/>
                  <a:gd name="connsiteX3" fmla="*/ 678121 w 1780541"/>
                  <a:gd name="connsiteY3" fmla="*/ 30174 h 1195446"/>
                  <a:gd name="connsiteX4" fmla="*/ 728633 w 1780541"/>
                  <a:gd name="connsiteY4" fmla="*/ 13757 h 1195446"/>
                  <a:gd name="connsiteX5" fmla="*/ 928997 w 1780541"/>
                  <a:gd name="connsiteY5" fmla="*/ 1971 h 1195446"/>
                  <a:gd name="connsiteX6" fmla="*/ 1573864 w 1780541"/>
                  <a:gd name="connsiteY6" fmla="*/ 201493 h 1195446"/>
                  <a:gd name="connsiteX7" fmla="*/ 1741395 w 1780541"/>
                  <a:gd name="connsiteY7" fmla="*/ 323563 h 1195446"/>
                  <a:gd name="connsiteX8" fmla="*/ 1776332 w 1780541"/>
                  <a:gd name="connsiteY8" fmla="*/ 371129 h 1195446"/>
                  <a:gd name="connsiteX9" fmla="*/ 1780121 w 1780541"/>
                  <a:gd name="connsiteY9" fmla="*/ 401015 h 1195446"/>
                  <a:gd name="connsiteX10" fmla="*/ 1704774 w 1780541"/>
                  <a:gd name="connsiteY10" fmla="*/ 497829 h 1195446"/>
                  <a:gd name="connsiteX11" fmla="*/ 1539769 w 1780541"/>
                  <a:gd name="connsiteY11" fmla="*/ 571492 h 1195446"/>
                  <a:gd name="connsiteX12" fmla="*/ 1240907 w 1780541"/>
                  <a:gd name="connsiteY12" fmla="*/ 647681 h 1195446"/>
                  <a:gd name="connsiteX13" fmla="*/ 710112 w 1780541"/>
                  <a:gd name="connsiteY13" fmla="*/ 764279 h 1195446"/>
                  <a:gd name="connsiteX14" fmla="*/ 354425 w 1780541"/>
                  <a:gd name="connsiteY14" fmla="*/ 879614 h 1195446"/>
                  <a:gd name="connsiteX15" fmla="*/ 110284 w 1780541"/>
                  <a:gd name="connsiteY15" fmla="*/ 1031991 h 1195446"/>
                  <a:gd name="connsiteX16" fmla="*/ 5893 w 1780541"/>
                  <a:gd name="connsiteY16" fmla="*/ 1193629 h 1195446"/>
                  <a:gd name="connsiteX17" fmla="*/ 3367 w 1780541"/>
                  <a:gd name="connsiteY17" fmla="*/ 1199522 h 1195446"/>
                  <a:gd name="connsiteX18" fmla="*/ 0 w 1780541"/>
                  <a:gd name="connsiteY18" fmla="*/ 1198680 h 1195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80541" h="1195446">
                    <a:moveTo>
                      <a:pt x="0" y="1198680"/>
                    </a:moveTo>
                    <a:cubicBezTo>
                      <a:pt x="5893" y="1161217"/>
                      <a:pt x="10523" y="1123334"/>
                      <a:pt x="17258" y="1085871"/>
                    </a:cubicBezTo>
                    <a:cubicBezTo>
                      <a:pt x="44619" y="935177"/>
                      <a:pt x="91342" y="790377"/>
                      <a:pt x="158691" y="652732"/>
                    </a:cubicBezTo>
                    <a:cubicBezTo>
                      <a:pt x="280762" y="402698"/>
                      <a:pt x="454185" y="195179"/>
                      <a:pt x="678121" y="30174"/>
                    </a:cubicBezTo>
                    <a:cubicBezTo>
                      <a:pt x="691591" y="20071"/>
                      <a:pt x="711375" y="17125"/>
                      <a:pt x="728633" y="13757"/>
                    </a:cubicBezTo>
                    <a:cubicBezTo>
                      <a:pt x="794719" y="709"/>
                      <a:pt x="861647" y="-2659"/>
                      <a:pt x="928997" y="1971"/>
                    </a:cubicBezTo>
                    <a:cubicBezTo>
                      <a:pt x="1159667" y="18388"/>
                      <a:pt x="1372659" y="91630"/>
                      <a:pt x="1573864" y="201493"/>
                    </a:cubicBezTo>
                    <a:cubicBezTo>
                      <a:pt x="1634899" y="234747"/>
                      <a:pt x="1692988" y="272631"/>
                      <a:pt x="1741395" y="323563"/>
                    </a:cubicBezTo>
                    <a:cubicBezTo>
                      <a:pt x="1754865" y="337875"/>
                      <a:pt x="1766651" y="353870"/>
                      <a:pt x="1776332" y="371129"/>
                    </a:cubicBezTo>
                    <a:cubicBezTo>
                      <a:pt x="1780962" y="379126"/>
                      <a:pt x="1782225" y="391754"/>
                      <a:pt x="1780121" y="401015"/>
                    </a:cubicBezTo>
                    <a:cubicBezTo>
                      <a:pt x="1771281" y="445634"/>
                      <a:pt x="1740553" y="473836"/>
                      <a:pt x="1704774" y="497829"/>
                    </a:cubicBezTo>
                    <a:cubicBezTo>
                      <a:pt x="1654262" y="531925"/>
                      <a:pt x="1597436" y="552550"/>
                      <a:pt x="1539769" y="571492"/>
                    </a:cubicBezTo>
                    <a:cubicBezTo>
                      <a:pt x="1441691" y="603483"/>
                      <a:pt x="1341510" y="625792"/>
                      <a:pt x="1240907" y="647681"/>
                    </a:cubicBezTo>
                    <a:cubicBezTo>
                      <a:pt x="1063695" y="686406"/>
                      <a:pt x="886482" y="723448"/>
                      <a:pt x="710112" y="764279"/>
                    </a:cubicBezTo>
                    <a:cubicBezTo>
                      <a:pt x="588463" y="792481"/>
                      <a:pt x="469339" y="829944"/>
                      <a:pt x="354425" y="879614"/>
                    </a:cubicBezTo>
                    <a:cubicBezTo>
                      <a:pt x="265608" y="918340"/>
                      <a:pt x="181001" y="964642"/>
                      <a:pt x="110284" y="1031991"/>
                    </a:cubicBezTo>
                    <a:cubicBezTo>
                      <a:pt x="63140" y="1077873"/>
                      <a:pt x="26098" y="1130489"/>
                      <a:pt x="5893" y="1193629"/>
                    </a:cubicBezTo>
                    <a:cubicBezTo>
                      <a:pt x="5051" y="1195734"/>
                      <a:pt x="4209" y="1197418"/>
                      <a:pt x="3367" y="1199522"/>
                    </a:cubicBezTo>
                    <a:cubicBezTo>
                      <a:pt x="2105" y="1199101"/>
                      <a:pt x="1263" y="1199101"/>
                      <a:pt x="0" y="119868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3BB792-0E64-472B-8439-B3A2D5092EEA}"/>
                  </a:ext>
                </a:extLst>
              </p:cNvPr>
              <p:cNvSpPr/>
              <p:nvPr/>
            </p:nvSpPr>
            <p:spPr>
              <a:xfrm>
                <a:off x="3256117" y="2400093"/>
                <a:ext cx="803980" cy="1544820"/>
              </a:xfrm>
              <a:custGeom>
                <a:avLst/>
                <a:gdLst>
                  <a:gd name="connsiteX0" fmla="*/ 406716 w 803979"/>
                  <a:gd name="connsiteY0" fmla="*/ 1546170 h 1544819"/>
                  <a:gd name="connsiteX1" fmla="*/ 432393 w 803979"/>
                  <a:gd name="connsiteY1" fmla="*/ 1432940 h 1544819"/>
                  <a:gd name="connsiteX2" fmla="*/ 447967 w 803979"/>
                  <a:gd name="connsiteY2" fmla="*/ 1301188 h 1544819"/>
                  <a:gd name="connsiteX3" fmla="*/ 446284 w 803979"/>
                  <a:gd name="connsiteY3" fmla="*/ 1156809 h 1544819"/>
                  <a:gd name="connsiteX4" fmla="*/ 391562 w 803979"/>
                  <a:gd name="connsiteY4" fmla="*/ 884466 h 1544819"/>
                  <a:gd name="connsiteX5" fmla="*/ 173520 w 803979"/>
                  <a:gd name="connsiteY5" fmla="*/ 427755 h 1544819"/>
                  <a:gd name="connsiteX6" fmla="*/ 28719 w 803979"/>
                  <a:gd name="connsiteY6" fmla="*/ 195400 h 1544819"/>
                  <a:gd name="connsiteX7" fmla="*/ 2200 w 803979"/>
                  <a:gd name="connsiteY7" fmla="*/ 136891 h 1544819"/>
                  <a:gd name="connsiteX8" fmla="*/ 8514 w 803979"/>
                  <a:gd name="connsiteY8" fmla="*/ 104058 h 1544819"/>
                  <a:gd name="connsiteX9" fmla="*/ 146159 w 803979"/>
                  <a:gd name="connsiteY9" fmla="*/ 17346 h 1544819"/>
                  <a:gd name="connsiteX10" fmla="*/ 353679 w 803979"/>
                  <a:gd name="connsiteY10" fmla="*/ 5560 h 1544819"/>
                  <a:gd name="connsiteX11" fmla="*/ 634861 w 803979"/>
                  <a:gd name="connsiteY11" fmla="*/ 118370 h 1544819"/>
                  <a:gd name="connsiteX12" fmla="*/ 796499 w 803979"/>
                  <a:gd name="connsiteY12" fmla="*/ 314524 h 1544819"/>
                  <a:gd name="connsiteX13" fmla="*/ 803234 w 803979"/>
                  <a:gd name="connsiteY13" fmla="*/ 349040 h 1544819"/>
                  <a:gd name="connsiteX14" fmla="*/ 802392 w 803979"/>
                  <a:gd name="connsiteY14" fmla="*/ 580553 h 1544819"/>
                  <a:gd name="connsiteX15" fmla="*/ 748091 w 803979"/>
                  <a:gd name="connsiteY15" fmla="*/ 901303 h 1544819"/>
                  <a:gd name="connsiteX16" fmla="*/ 584770 w 803979"/>
                  <a:gd name="connsiteY16" fmla="*/ 1294453 h 1544819"/>
                  <a:gd name="connsiteX17" fmla="*/ 406716 w 803979"/>
                  <a:gd name="connsiteY17" fmla="*/ 1546170 h 154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03979" h="1544819">
                    <a:moveTo>
                      <a:pt x="406716" y="1546170"/>
                    </a:moveTo>
                    <a:cubicBezTo>
                      <a:pt x="415555" y="1507865"/>
                      <a:pt x="426079" y="1470824"/>
                      <a:pt x="432393" y="1432940"/>
                    </a:cubicBezTo>
                    <a:cubicBezTo>
                      <a:pt x="439548" y="1389584"/>
                      <a:pt x="445862" y="1345386"/>
                      <a:pt x="447967" y="1301188"/>
                    </a:cubicBezTo>
                    <a:cubicBezTo>
                      <a:pt x="450072" y="1253202"/>
                      <a:pt x="449230" y="1204795"/>
                      <a:pt x="446284" y="1156809"/>
                    </a:cubicBezTo>
                    <a:cubicBezTo>
                      <a:pt x="439970" y="1063782"/>
                      <a:pt x="419344" y="973282"/>
                      <a:pt x="391562" y="884466"/>
                    </a:cubicBezTo>
                    <a:cubicBezTo>
                      <a:pt x="340209" y="721986"/>
                      <a:pt x="262757" y="572134"/>
                      <a:pt x="173520" y="427755"/>
                    </a:cubicBezTo>
                    <a:cubicBezTo>
                      <a:pt x="125533" y="350303"/>
                      <a:pt x="76284" y="273273"/>
                      <a:pt x="28719" y="195400"/>
                    </a:cubicBezTo>
                    <a:cubicBezTo>
                      <a:pt x="17775" y="177300"/>
                      <a:pt x="10198" y="156675"/>
                      <a:pt x="2200" y="136891"/>
                    </a:cubicBezTo>
                    <a:cubicBezTo>
                      <a:pt x="-2430" y="125105"/>
                      <a:pt x="517" y="114581"/>
                      <a:pt x="8514" y="104058"/>
                    </a:cubicBezTo>
                    <a:cubicBezTo>
                      <a:pt x="43873" y="58177"/>
                      <a:pt x="92280" y="32921"/>
                      <a:pt x="146159" y="17346"/>
                    </a:cubicBezTo>
                    <a:cubicBezTo>
                      <a:pt x="214350" y="-2438"/>
                      <a:pt x="283804" y="-3700"/>
                      <a:pt x="353679" y="5560"/>
                    </a:cubicBezTo>
                    <a:cubicBezTo>
                      <a:pt x="457228" y="19030"/>
                      <a:pt x="551095" y="56072"/>
                      <a:pt x="634861" y="118370"/>
                    </a:cubicBezTo>
                    <a:cubicBezTo>
                      <a:pt x="705157" y="170144"/>
                      <a:pt x="759036" y="235810"/>
                      <a:pt x="796499" y="314524"/>
                    </a:cubicBezTo>
                    <a:cubicBezTo>
                      <a:pt x="801550" y="324626"/>
                      <a:pt x="802392" y="337254"/>
                      <a:pt x="803234" y="349040"/>
                    </a:cubicBezTo>
                    <a:cubicBezTo>
                      <a:pt x="808285" y="426071"/>
                      <a:pt x="807864" y="503522"/>
                      <a:pt x="802392" y="580553"/>
                    </a:cubicBezTo>
                    <a:cubicBezTo>
                      <a:pt x="794394" y="689153"/>
                      <a:pt x="776294" y="796070"/>
                      <a:pt x="748091" y="901303"/>
                    </a:cubicBezTo>
                    <a:cubicBezTo>
                      <a:pt x="710629" y="1039368"/>
                      <a:pt x="655908" y="1170699"/>
                      <a:pt x="584770" y="1294453"/>
                    </a:cubicBezTo>
                    <a:cubicBezTo>
                      <a:pt x="532575" y="1383270"/>
                      <a:pt x="473644" y="1467035"/>
                      <a:pt x="406716" y="154617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4483144-27F8-4E74-B305-AC37F4D498F2}"/>
                  </a:ext>
                </a:extLst>
              </p:cNvPr>
              <p:cNvSpPr/>
              <p:nvPr/>
            </p:nvSpPr>
            <p:spPr>
              <a:xfrm>
                <a:off x="2948933" y="1703539"/>
                <a:ext cx="1098632" cy="938678"/>
              </a:xfrm>
              <a:custGeom>
                <a:avLst/>
                <a:gdLst>
                  <a:gd name="connsiteX0" fmla="*/ 655812 w 1098631"/>
                  <a:gd name="connsiteY0" fmla="*/ 0 h 938677"/>
                  <a:gd name="connsiteX1" fmla="*/ 1100316 w 1098631"/>
                  <a:gd name="connsiteY1" fmla="*/ 939941 h 938677"/>
                  <a:gd name="connsiteX2" fmla="*/ 1069588 w 1098631"/>
                  <a:gd name="connsiteY2" fmla="*/ 893217 h 938677"/>
                  <a:gd name="connsiteX3" fmla="*/ 886061 w 1098631"/>
                  <a:gd name="connsiteY3" fmla="*/ 708849 h 938677"/>
                  <a:gd name="connsiteX4" fmla="*/ 689065 w 1098631"/>
                  <a:gd name="connsiteY4" fmla="*/ 641079 h 938677"/>
                  <a:gd name="connsiteX5" fmla="*/ 361580 w 1098631"/>
                  <a:gd name="connsiteY5" fmla="*/ 695379 h 938677"/>
                  <a:gd name="connsiteX6" fmla="*/ 233196 w 1098631"/>
                  <a:gd name="connsiteY6" fmla="*/ 752626 h 938677"/>
                  <a:gd name="connsiteX7" fmla="*/ 220568 w 1098631"/>
                  <a:gd name="connsiteY7" fmla="*/ 758940 h 938677"/>
                  <a:gd name="connsiteX8" fmla="*/ 0 w 1098631"/>
                  <a:gd name="connsiteY8" fmla="*/ 481967 h 938677"/>
                  <a:gd name="connsiteX9" fmla="*/ 655812 w 1098631"/>
                  <a:gd name="connsiteY9" fmla="*/ 0 h 938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098631" h="938677">
                    <a:moveTo>
                      <a:pt x="655812" y="0"/>
                    </a:moveTo>
                    <a:cubicBezTo>
                      <a:pt x="902057" y="266029"/>
                      <a:pt x="1050646" y="577518"/>
                      <a:pt x="1100316" y="939941"/>
                    </a:cubicBezTo>
                    <a:cubicBezTo>
                      <a:pt x="1088950" y="922261"/>
                      <a:pt x="1079269" y="907950"/>
                      <a:pt x="1069588" y="893217"/>
                    </a:cubicBezTo>
                    <a:cubicBezTo>
                      <a:pt x="1019918" y="820396"/>
                      <a:pt x="961408" y="755993"/>
                      <a:pt x="886061" y="708849"/>
                    </a:cubicBezTo>
                    <a:cubicBezTo>
                      <a:pt x="825868" y="670965"/>
                      <a:pt x="760203" y="648656"/>
                      <a:pt x="689065" y="641079"/>
                    </a:cubicBezTo>
                    <a:cubicBezTo>
                      <a:pt x="574993" y="629293"/>
                      <a:pt x="466813" y="654128"/>
                      <a:pt x="361580" y="695379"/>
                    </a:cubicBezTo>
                    <a:cubicBezTo>
                      <a:pt x="318224" y="712217"/>
                      <a:pt x="276131" y="733684"/>
                      <a:pt x="233196" y="752626"/>
                    </a:cubicBezTo>
                    <a:cubicBezTo>
                      <a:pt x="229408" y="754310"/>
                      <a:pt x="225619" y="756414"/>
                      <a:pt x="220568" y="758940"/>
                    </a:cubicBezTo>
                    <a:cubicBezTo>
                      <a:pt x="146905" y="666335"/>
                      <a:pt x="73242" y="574151"/>
                      <a:pt x="0" y="481967"/>
                    </a:cubicBezTo>
                    <a:cubicBezTo>
                      <a:pt x="49249" y="420090"/>
                      <a:pt x="539214" y="59772"/>
                      <a:pt x="655812" y="0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9896A14-3B95-44B8-BC11-B12CA1BB01CF}"/>
                  </a:ext>
                </a:extLst>
              </p:cNvPr>
              <p:cNvSpPr/>
              <p:nvPr/>
            </p:nvSpPr>
            <p:spPr>
              <a:xfrm>
                <a:off x="1457151" y="1173205"/>
                <a:ext cx="1304889" cy="614560"/>
              </a:xfrm>
              <a:custGeom>
                <a:avLst/>
                <a:gdLst>
                  <a:gd name="connsiteX0" fmla="*/ 0 w 1304888"/>
                  <a:gd name="connsiteY0" fmla="*/ 269357 h 614560"/>
                  <a:gd name="connsiteX1" fmla="*/ 111968 w 1304888"/>
                  <a:gd name="connsiteY1" fmla="*/ 204113 h 614560"/>
                  <a:gd name="connsiteX2" fmla="*/ 545528 w 1304888"/>
                  <a:gd name="connsiteY2" fmla="*/ 40370 h 614560"/>
                  <a:gd name="connsiteX3" fmla="*/ 763570 w 1304888"/>
                  <a:gd name="connsiteY3" fmla="*/ 6696 h 614560"/>
                  <a:gd name="connsiteX4" fmla="*/ 967301 w 1304888"/>
                  <a:gd name="connsiteY4" fmla="*/ 382 h 614560"/>
                  <a:gd name="connsiteX5" fmla="*/ 1155879 w 1304888"/>
                  <a:gd name="connsiteY5" fmla="*/ 15956 h 614560"/>
                  <a:gd name="connsiteX6" fmla="*/ 1176504 w 1304888"/>
                  <a:gd name="connsiteY6" fmla="*/ 27742 h 614560"/>
                  <a:gd name="connsiteX7" fmla="*/ 1296470 w 1304888"/>
                  <a:gd name="connsiteY7" fmla="*/ 236104 h 614560"/>
                  <a:gd name="connsiteX8" fmla="*/ 1177346 w 1304888"/>
                  <a:gd name="connsiteY8" fmla="*/ 588844 h 614560"/>
                  <a:gd name="connsiteX9" fmla="*/ 1113786 w 1304888"/>
                  <a:gd name="connsiteY9" fmla="*/ 614521 h 614560"/>
                  <a:gd name="connsiteX10" fmla="*/ 1059906 w 1304888"/>
                  <a:gd name="connsiteY10" fmla="*/ 594737 h 614560"/>
                  <a:gd name="connsiteX11" fmla="*/ 913843 w 1304888"/>
                  <a:gd name="connsiteY11" fmla="*/ 500870 h 614560"/>
                  <a:gd name="connsiteX12" fmla="*/ 612877 w 1304888"/>
                  <a:gd name="connsiteY12" fmla="*/ 340495 h 614560"/>
                  <a:gd name="connsiteX13" fmla="*/ 340955 w 1304888"/>
                  <a:gd name="connsiteY13" fmla="*/ 272304 h 614560"/>
                  <a:gd name="connsiteX14" fmla="*/ 79556 w 1304888"/>
                  <a:gd name="connsiteY14" fmla="*/ 265148 h 614560"/>
                  <a:gd name="connsiteX15" fmla="*/ 1263 w 1304888"/>
                  <a:gd name="connsiteY15" fmla="*/ 273146 h 614560"/>
                  <a:gd name="connsiteX16" fmla="*/ 0 w 1304888"/>
                  <a:gd name="connsiteY16" fmla="*/ 269357 h 614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304888" h="614560">
                    <a:moveTo>
                      <a:pt x="0" y="269357"/>
                    </a:moveTo>
                    <a:cubicBezTo>
                      <a:pt x="37463" y="247469"/>
                      <a:pt x="74084" y="224738"/>
                      <a:pt x="111968" y="204113"/>
                    </a:cubicBezTo>
                    <a:cubicBezTo>
                      <a:pt x="248771" y="129187"/>
                      <a:pt x="393150" y="74466"/>
                      <a:pt x="545528" y="40370"/>
                    </a:cubicBezTo>
                    <a:cubicBezTo>
                      <a:pt x="617507" y="23954"/>
                      <a:pt x="689907" y="10905"/>
                      <a:pt x="763570" y="6696"/>
                    </a:cubicBezTo>
                    <a:cubicBezTo>
                      <a:pt x="831340" y="2907"/>
                      <a:pt x="899531" y="-1302"/>
                      <a:pt x="967301" y="382"/>
                    </a:cubicBezTo>
                    <a:cubicBezTo>
                      <a:pt x="1030441" y="1645"/>
                      <a:pt x="1093160" y="9642"/>
                      <a:pt x="1155879" y="15956"/>
                    </a:cubicBezTo>
                    <a:cubicBezTo>
                      <a:pt x="1163035" y="16798"/>
                      <a:pt x="1171453" y="21849"/>
                      <a:pt x="1176504" y="27742"/>
                    </a:cubicBezTo>
                    <a:cubicBezTo>
                      <a:pt x="1231226" y="88356"/>
                      <a:pt x="1274581" y="156126"/>
                      <a:pt x="1296470" y="236104"/>
                    </a:cubicBezTo>
                    <a:cubicBezTo>
                      <a:pt x="1333091" y="368276"/>
                      <a:pt x="1286789" y="506763"/>
                      <a:pt x="1177346" y="588844"/>
                    </a:cubicBezTo>
                    <a:cubicBezTo>
                      <a:pt x="1158825" y="602735"/>
                      <a:pt x="1139462" y="620414"/>
                      <a:pt x="1113786" y="614521"/>
                    </a:cubicBezTo>
                    <a:cubicBezTo>
                      <a:pt x="1095265" y="610733"/>
                      <a:pt x="1075902" y="604419"/>
                      <a:pt x="1059906" y="594737"/>
                    </a:cubicBezTo>
                    <a:cubicBezTo>
                      <a:pt x="1010657" y="564851"/>
                      <a:pt x="962250" y="532860"/>
                      <a:pt x="913843" y="500870"/>
                    </a:cubicBezTo>
                    <a:cubicBezTo>
                      <a:pt x="818712" y="437730"/>
                      <a:pt x="720214" y="380904"/>
                      <a:pt x="612877" y="340495"/>
                    </a:cubicBezTo>
                    <a:cubicBezTo>
                      <a:pt x="524902" y="307241"/>
                      <a:pt x="434402" y="284511"/>
                      <a:pt x="340955" y="272304"/>
                    </a:cubicBezTo>
                    <a:cubicBezTo>
                      <a:pt x="253822" y="260938"/>
                      <a:pt x="166689" y="260097"/>
                      <a:pt x="79556" y="265148"/>
                    </a:cubicBezTo>
                    <a:cubicBezTo>
                      <a:pt x="53458" y="266832"/>
                      <a:pt x="27361" y="270199"/>
                      <a:pt x="1263" y="273146"/>
                    </a:cubicBezTo>
                    <a:cubicBezTo>
                      <a:pt x="1263" y="271883"/>
                      <a:pt x="421" y="270620"/>
                      <a:pt x="0" y="269357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7D25BA-89A8-4599-824C-28172E55D5CC}"/>
                  </a:ext>
                </a:extLst>
              </p:cNvPr>
              <p:cNvSpPr/>
              <p:nvPr/>
            </p:nvSpPr>
            <p:spPr>
              <a:xfrm>
                <a:off x="2629867" y="1203472"/>
                <a:ext cx="921841" cy="917631"/>
              </a:xfrm>
              <a:custGeom>
                <a:avLst/>
                <a:gdLst>
                  <a:gd name="connsiteX0" fmla="*/ 255506 w 921840"/>
                  <a:gd name="connsiteY0" fmla="*/ 917631 h 917631"/>
                  <a:gd name="connsiteX1" fmla="*/ 0 w 921840"/>
                  <a:gd name="connsiteY1" fmla="*/ 679384 h 917631"/>
                  <a:gd name="connsiteX2" fmla="*/ 23993 w 921840"/>
                  <a:gd name="connsiteY2" fmla="*/ 654549 h 917631"/>
                  <a:gd name="connsiteX3" fmla="*/ 143117 w 921840"/>
                  <a:gd name="connsiteY3" fmla="*/ 499646 h 917631"/>
                  <a:gd name="connsiteX4" fmla="*/ 163742 w 921840"/>
                  <a:gd name="connsiteY4" fmla="*/ 179738 h 917631"/>
                  <a:gd name="connsiteX5" fmla="*/ 84186 w 921840"/>
                  <a:gd name="connsiteY5" fmla="*/ 24414 h 917631"/>
                  <a:gd name="connsiteX6" fmla="*/ 68191 w 921840"/>
                  <a:gd name="connsiteY6" fmla="*/ 0 h 917631"/>
                  <a:gd name="connsiteX7" fmla="*/ 138487 w 921840"/>
                  <a:gd name="connsiteY7" fmla="*/ 15154 h 917631"/>
                  <a:gd name="connsiteX8" fmla="*/ 633502 w 921840"/>
                  <a:gd name="connsiteY8" fmla="*/ 221410 h 917631"/>
                  <a:gd name="connsiteX9" fmla="*/ 918473 w 921840"/>
                  <a:gd name="connsiteY9" fmla="*/ 443662 h 917631"/>
                  <a:gd name="connsiteX10" fmla="*/ 915527 w 921840"/>
                  <a:gd name="connsiteY10" fmla="*/ 460920 h 917631"/>
                  <a:gd name="connsiteX11" fmla="*/ 445346 w 921840"/>
                  <a:gd name="connsiteY11" fmla="*/ 768200 h 917631"/>
                  <a:gd name="connsiteX12" fmla="*/ 263924 w 921840"/>
                  <a:gd name="connsiteY12" fmla="*/ 912159 h 917631"/>
                  <a:gd name="connsiteX13" fmla="*/ 255506 w 921840"/>
                  <a:gd name="connsiteY13" fmla="*/ 917631 h 917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21840" h="917631">
                    <a:moveTo>
                      <a:pt x="255506" y="917631"/>
                    </a:moveTo>
                    <a:cubicBezTo>
                      <a:pt x="170477" y="838496"/>
                      <a:pt x="85870" y="759361"/>
                      <a:pt x="0" y="679384"/>
                    </a:cubicBezTo>
                    <a:cubicBezTo>
                      <a:pt x="8419" y="670544"/>
                      <a:pt x="16416" y="662547"/>
                      <a:pt x="23993" y="654549"/>
                    </a:cubicBezTo>
                    <a:cubicBezTo>
                      <a:pt x="69454" y="607405"/>
                      <a:pt x="111547" y="557314"/>
                      <a:pt x="143117" y="499646"/>
                    </a:cubicBezTo>
                    <a:cubicBezTo>
                      <a:pt x="199943" y="396518"/>
                      <a:pt x="203310" y="289180"/>
                      <a:pt x="163742" y="179738"/>
                    </a:cubicBezTo>
                    <a:cubicBezTo>
                      <a:pt x="143959" y="124596"/>
                      <a:pt x="116177" y="73242"/>
                      <a:pt x="84186" y="24414"/>
                    </a:cubicBezTo>
                    <a:cubicBezTo>
                      <a:pt x="79556" y="17258"/>
                      <a:pt x="74926" y="9681"/>
                      <a:pt x="68191" y="0"/>
                    </a:cubicBezTo>
                    <a:cubicBezTo>
                      <a:pt x="93447" y="5472"/>
                      <a:pt x="116177" y="9681"/>
                      <a:pt x="138487" y="15154"/>
                    </a:cubicBezTo>
                    <a:cubicBezTo>
                      <a:pt x="314436" y="57668"/>
                      <a:pt x="479441" y="126280"/>
                      <a:pt x="633502" y="221410"/>
                    </a:cubicBezTo>
                    <a:cubicBezTo>
                      <a:pt x="736631" y="285392"/>
                      <a:pt x="831340" y="359476"/>
                      <a:pt x="918473" y="443662"/>
                    </a:cubicBezTo>
                    <a:cubicBezTo>
                      <a:pt x="926892" y="452081"/>
                      <a:pt x="926471" y="455448"/>
                      <a:pt x="915527" y="460920"/>
                    </a:cubicBezTo>
                    <a:cubicBezTo>
                      <a:pt x="743786" y="540476"/>
                      <a:pt x="593093" y="652023"/>
                      <a:pt x="445346" y="768200"/>
                    </a:cubicBezTo>
                    <a:cubicBezTo>
                      <a:pt x="384732" y="816187"/>
                      <a:pt x="324117" y="864173"/>
                      <a:pt x="263924" y="912159"/>
                    </a:cubicBezTo>
                    <a:cubicBezTo>
                      <a:pt x="261399" y="913843"/>
                      <a:pt x="258873" y="915527"/>
                      <a:pt x="255506" y="917631"/>
                    </a:cubicBezTo>
                    <a:close/>
                  </a:path>
                </a:pathLst>
              </a:custGeom>
              <a:grpFill/>
              <a:ln w="4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40F5ABB-8DF5-4668-BAC2-7517C2164955}"/>
              </a:ext>
            </a:extLst>
          </p:cNvPr>
          <p:cNvSpPr/>
          <p:nvPr userDrawn="1"/>
        </p:nvSpPr>
        <p:spPr>
          <a:xfrm>
            <a:off x="-21841" y="-10642"/>
            <a:ext cx="12207178" cy="6868642"/>
          </a:xfrm>
          <a:custGeom>
            <a:avLst/>
            <a:gdLst>
              <a:gd name="connsiteX0" fmla="*/ 10307060 w 12207178"/>
              <a:gd name="connsiteY0" fmla="*/ 5844772 h 6868642"/>
              <a:gd name="connsiteX1" fmla="*/ 10348030 w 12207178"/>
              <a:gd name="connsiteY1" fmla="*/ 5845737 h 6868642"/>
              <a:gd name="connsiteX2" fmla="*/ 10469592 w 12207178"/>
              <a:gd name="connsiteY2" fmla="*/ 5890373 h 6868642"/>
              <a:gd name="connsiteX3" fmla="*/ 10799136 w 12207178"/>
              <a:gd name="connsiteY3" fmla="*/ 6102153 h 6868642"/>
              <a:gd name="connsiteX4" fmla="*/ 11478169 w 12207178"/>
              <a:gd name="connsiteY4" fmla="*/ 6463987 h 6868642"/>
              <a:gd name="connsiteX5" fmla="*/ 12091672 w 12207178"/>
              <a:gd name="connsiteY5" fmla="*/ 6617838 h 6868642"/>
              <a:gd name="connsiteX6" fmla="*/ 12207178 w 12207178"/>
              <a:gd name="connsiteY6" fmla="*/ 6629545 h 6868642"/>
              <a:gd name="connsiteX7" fmla="*/ 12207178 w 12207178"/>
              <a:gd name="connsiteY7" fmla="*/ 6868642 h 6868642"/>
              <a:gd name="connsiteX8" fmla="*/ 10001417 w 12207178"/>
              <a:gd name="connsiteY8" fmla="*/ 6868642 h 6868642"/>
              <a:gd name="connsiteX9" fmla="*/ 9981626 w 12207178"/>
              <a:gd name="connsiteY9" fmla="*/ 6829858 h 6868642"/>
              <a:gd name="connsiteX10" fmla="*/ 9935862 w 12207178"/>
              <a:gd name="connsiteY10" fmla="*/ 6699511 h 6868642"/>
              <a:gd name="connsiteX11" fmla="*/ 10204627 w 12207178"/>
              <a:gd name="connsiteY11" fmla="*/ 5903669 h 6868642"/>
              <a:gd name="connsiteX12" fmla="*/ 10307060 w 12207178"/>
              <a:gd name="connsiteY12" fmla="*/ 5844772 h 6868642"/>
              <a:gd name="connsiteX13" fmla="*/ 9638609 w 12207178"/>
              <a:gd name="connsiteY13" fmla="*/ 5093581 h 6868642"/>
              <a:gd name="connsiteX14" fmla="*/ 10215076 w 12207178"/>
              <a:gd name="connsiteY14" fmla="*/ 5631107 h 6868642"/>
              <a:gd name="connsiteX15" fmla="*/ 10160944 w 12207178"/>
              <a:gd name="connsiteY15" fmla="*/ 5687139 h 6868642"/>
              <a:gd name="connsiteX16" fmla="*/ 9892179 w 12207178"/>
              <a:gd name="connsiteY16" fmla="*/ 6036627 h 6868642"/>
              <a:gd name="connsiteX17" fmla="*/ 9845645 w 12207178"/>
              <a:gd name="connsiteY17" fmla="*/ 6758395 h 6868642"/>
              <a:gd name="connsiteX18" fmla="*/ 9894136 w 12207178"/>
              <a:gd name="connsiteY18" fmla="*/ 6868642 h 6868642"/>
              <a:gd name="connsiteX19" fmla="*/ 9168541 w 12207178"/>
              <a:gd name="connsiteY19" fmla="*/ 6868642 h 6868642"/>
              <a:gd name="connsiteX20" fmla="*/ 9051105 w 12207178"/>
              <a:gd name="connsiteY20" fmla="*/ 6814145 h 6868642"/>
              <a:gd name="connsiteX21" fmla="*/ 8785784 w 12207178"/>
              <a:gd name="connsiteY21" fmla="*/ 6664376 h 6868642"/>
              <a:gd name="connsiteX22" fmla="*/ 8142838 w 12207178"/>
              <a:gd name="connsiteY22" fmla="*/ 6162937 h 6868642"/>
              <a:gd name="connsiteX23" fmla="*/ 8149485 w 12207178"/>
              <a:gd name="connsiteY23" fmla="*/ 6124000 h 6868642"/>
              <a:gd name="connsiteX24" fmla="*/ 9210297 w 12207178"/>
              <a:gd name="connsiteY24" fmla="*/ 5430723 h 6868642"/>
              <a:gd name="connsiteX25" fmla="*/ 9619617 w 12207178"/>
              <a:gd name="connsiteY25" fmla="*/ 5105927 h 6868642"/>
              <a:gd name="connsiteX26" fmla="*/ 9638609 w 12207178"/>
              <a:gd name="connsiteY26" fmla="*/ 5093581 h 6868642"/>
              <a:gd name="connsiteX27" fmla="*/ 12207178 w 12207178"/>
              <a:gd name="connsiteY27" fmla="*/ 5007114 h 6868642"/>
              <a:gd name="connsiteX28" fmla="*/ 12207178 w 12207178"/>
              <a:gd name="connsiteY28" fmla="*/ 6525695 h 6868642"/>
              <a:gd name="connsiteX29" fmla="*/ 12093248 w 12207178"/>
              <a:gd name="connsiteY29" fmla="*/ 6506903 h 6868642"/>
              <a:gd name="connsiteX30" fmla="*/ 11021369 w 12207178"/>
              <a:gd name="connsiteY30" fmla="*/ 6107853 h 6868642"/>
              <a:gd name="connsiteX31" fmla="*/ 10643390 w 12207178"/>
              <a:gd name="connsiteY31" fmla="*/ 5832442 h 6868642"/>
              <a:gd name="connsiteX32" fmla="*/ 10564566 w 12207178"/>
              <a:gd name="connsiteY32" fmla="*/ 5725125 h 6868642"/>
              <a:gd name="connsiteX33" fmla="*/ 10556018 w 12207178"/>
              <a:gd name="connsiteY33" fmla="*/ 5657697 h 6868642"/>
              <a:gd name="connsiteX34" fmla="*/ 10726014 w 12207178"/>
              <a:gd name="connsiteY34" fmla="*/ 5439267 h 6868642"/>
              <a:gd name="connsiteX35" fmla="*/ 11098294 w 12207178"/>
              <a:gd name="connsiteY35" fmla="*/ 5273071 h 6868642"/>
              <a:gd name="connsiteX36" fmla="*/ 11772578 w 12207178"/>
              <a:gd name="connsiteY36" fmla="*/ 5101176 h 6868642"/>
              <a:gd name="connsiteX37" fmla="*/ 7012700 w 12207178"/>
              <a:gd name="connsiteY37" fmla="*/ 3915006 h 6868642"/>
              <a:gd name="connsiteX38" fmla="*/ 7082028 w 12207178"/>
              <a:gd name="connsiteY38" fmla="*/ 4020424 h 6868642"/>
              <a:gd name="connsiteX39" fmla="*/ 7496097 w 12207178"/>
              <a:gd name="connsiteY39" fmla="*/ 4436390 h 6868642"/>
              <a:gd name="connsiteX40" fmla="*/ 7940555 w 12207178"/>
              <a:gd name="connsiteY40" fmla="*/ 4589291 h 6868642"/>
              <a:gd name="connsiteX41" fmla="*/ 8679419 w 12207178"/>
              <a:gd name="connsiteY41" fmla="*/ 4466781 h 6868642"/>
              <a:gd name="connsiteX42" fmla="*/ 8969076 w 12207178"/>
              <a:gd name="connsiteY42" fmla="*/ 4337622 h 6868642"/>
              <a:gd name="connsiteX43" fmla="*/ 8997567 w 12207178"/>
              <a:gd name="connsiteY43" fmla="*/ 4323376 h 6868642"/>
              <a:gd name="connsiteX44" fmla="*/ 9495207 w 12207178"/>
              <a:gd name="connsiteY44" fmla="*/ 4948276 h 6868642"/>
              <a:gd name="connsiteX45" fmla="*/ 8015579 w 12207178"/>
              <a:gd name="connsiteY45" fmla="*/ 6035678 h 6868642"/>
              <a:gd name="connsiteX46" fmla="*/ 7012700 w 12207178"/>
              <a:gd name="connsiteY46" fmla="*/ 3915006 h 6868642"/>
              <a:gd name="connsiteX47" fmla="*/ 2637137 w 12207178"/>
              <a:gd name="connsiteY47" fmla="*/ 3393765 h 6868642"/>
              <a:gd name="connsiteX48" fmla="*/ 2748313 w 12207178"/>
              <a:gd name="connsiteY48" fmla="*/ 3432649 h 6868642"/>
              <a:gd name="connsiteX49" fmla="*/ 2985090 w 12207178"/>
              <a:gd name="connsiteY49" fmla="*/ 3716305 h 6868642"/>
              <a:gd name="connsiteX50" fmla="*/ 3530158 w 12207178"/>
              <a:gd name="connsiteY50" fmla="*/ 4999514 h 6868642"/>
              <a:gd name="connsiteX51" fmla="*/ 3586572 w 12207178"/>
              <a:gd name="connsiteY51" fmla="*/ 5548553 h 6868642"/>
              <a:gd name="connsiteX52" fmla="*/ 3461825 w 12207178"/>
              <a:gd name="connsiteY52" fmla="*/ 6065015 h 6868642"/>
              <a:gd name="connsiteX53" fmla="*/ 3437988 w 12207178"/>
              <a:gd name="connsiteY53" fmla="*/ 6096797 h 6868642"/>
              <a:gd name="connsiteX54" fmla="*/ 2530605 w 12207178"/>
              <a:gd name="connsiteY54" fmla="*/ 6736415 h 6868642"/>
              <a:gd name="connsiteX55" fmla="*/ 2326813 w 12207178"/>
              <a:gd name="connsiteY55" fmla="*/ 6823717 h 6868642"/>
              <a:gd name="connsiteX56" fmla="*/ 2197454 w 12207178"/>
              <a:gd name="connsiteY56" fmla="*/ 6868642 h 6868642"/>
              <a:gd name="connsiteX57" fmla="*/ 1281477 w 12207178"/>
              <a:gd name="connsiteY57" fmla="*/ 6868642 h 6868642"/>
              <a:gd name="connsiteX58" fmla="*/ 1327334 w 12207178"/>
              <a:gd name="connsiteY58" fmla="*/ 6815424 h 6868642"/>
              <a:gd name="connsiteX59" fmla="*/ 1522310 w 12207178"/>
              <a:gd name="connsiteY59" fmla="*/ 6486924 h 6868642"/>
              <a:gd name="connsiteX60" fmla="*/ 1755116 w 12207178"/>
              <a:gd name="connsiteY60" fmla="*/ 5821087 h 6868642"/>
              <a:gd name="connsiteX61" fmla="*/ 1915616 w 12207178"/>
              <a:gd name="connsiteY61" fmla="*/ 5128232 h 6868642"/>
              <a:gd name="connsiteX62" fmla="*/ 2095981 w 12207178"/>
              <a:gd name="connsiteY62" fmla="*/ 4305072 h 6868642"/>
              <a:gd name="connsiteX63" fmla="*/ 2279524 w 12207178"/>
              <a:gd name="connsiteY63" fmla="*/ 3750470 h 6868642"/>
              <a:gd name="connsiteX64" fmla="*/ 2490876 w 12207178"/>
              <a:gd name="connsiteY64" fmla="*/ 3462841 h 6868642"/>
              <a:gd name="connsiteX65" fmla="*/ 2596553 w 12207178"/>
              <a:gd name="connsiteY65" fmla="*/ 3404045 h 6868642"/>
              <a:gd name="connsiteX66" fmla="*/ 2637137 w 12207178"/>
              <a:gd name="connsiteY66" fmla="*/ 3393765 h 6868642"/>
              <a:gd name="connsiteX67" fmla="*/ 3310859 w 12207178"/>
              <a:gd name="connsiteY67" fmla="*/ 3009249 h 6868642"/>
              <a:gd name="connsiteX68" fmla="*/ 3507910 w 12207178"/>
              <a:gd name="connsiteY68" fmla="*/ 3018683 h 6868642"/>
              <a:gd name="connsiteX69" fmla="*/ 4038674 w 12207178"/>
              <a:gd name="connsiteY69" fmla="*/ 3231625 h 6868642"/>
              <a:gd name="connsiteX70" fmla="*/ 4343786 w 12207178"/>
              <a:gd name="connsiteY70" fmla="*/ 3601890 h 6868642"/>
              <a:gd name="connsiteX71" fmla="*/ 4356498 w 12207178"/>
              <a:gd name="connsiteY71" fmla="*/ 3667042 h 6868642"/>
              <a:gd name="connsiteX72" fmla="*/ 4354909 w 12207178"/>
              <a:gd name="connsiteY72" fmla="*/ 4104049 h 6868642"/>
              <a:gd name="connsiteX73" fmla="*/ 4252409 w 12207178"/>
              <a:gd name="connsiteY73" fmla="*/ 4709502 h 6868642"/>
              <a:gd name="connsiteX74" fmla="*/ 3944121 w 12207178"/>
              <a:gd name="connsiteY74" fmla="*/ 5451617 h 6868642"/>
              <a:gd name="connsiteX75" fmla="*/ 3608023 w 12207178"/>
              <a:gd name="connsiteY75" fmla="*/ 5926762 h 6868642"/>
              <a:gd name="connsiteX76" fmla="*/ 3656492 w 12207178"/>
              <a:gd name="connsiteY76" fmla="*/ 5713028 h 6868642"/>
              <a:gd name="connsiteX77" fmla="*/ 3685890 w 12207178"/>
              <a:gd name="connsiteY77" fmla="*/ 5464331 h 6868642"/>
              <a:gd name="connsiteX78" fmla="*/ 3682713 w 12207178"/>
              <a:gd name="connsiteY78" fmla="*/ 5191799 h 6868642"/>
              <a:gd name="connsiteX79" fmla="*/ 3579419 w 12207178"/>
              <a:gd name="connsiteY79" fmla="*/ 4677720 h 6868642"/>
              <a:gd name="connsiteX80" fmla="*/ 3167839 w 12207178"/>
              <a:gd name="connsiteY80" fmla="*/ 3815625 h 6868642"/>
              <a:gd name="connsiteX81" fmla="*/ 2894510 w 12207178"/>
              <a:gd name="connsiteY81" fmla="*/ 3377029 h 6868642"/>
              <a:gd name="connsiteX82" fmla="*/ 2844452 w 12207178"/>
              <a:gd name="connsiteY82" fmla="*/ 3266587 h 6868642"/>
              <a:gd name="connsiteX83" fmla="*/ 2856370 w 12207178"/>
              <a:gd name="connsiteY83" fmla="*/ 3204610 h 6868642"/>
              <a:gd name="connsiteX84" fmla="*/ 3116191 w 12207178"/>
              <a:gd name="connsiteY84" fmla="*/ 3040931 h 6868642"/>
              <a:gd name="connsiteX85" fmla="*/ 3310859 w 12207178"/>
              <a:gd name="connsiteY85" fmla="*/ 3009249 h 6868642"/>
              <a:gd name="connsiteX86" fmla="*/ 2162724 w 12207178"/>
              <a:gd name="connsiteY86" fmla="*/ 2708013 h 6868642"/>
              <a:gd name="connsiteX87" fmla="*/ 2579072 w 12207178"/>
              <a:gd name="connsiteY87" fmla="*/ 3220502 h 6868642"/>
              <a:gd name="connsiteX88" fmla="*/ 2431285 w 12207178"/>
              <a:gd name="connsiteY88" fmla="*/ 3358754 h 6868642"/>
              <a:gd name="connsiteX89" fmla="*/ 2127764 w 12207178"/>
              <a:gd name="connsiteY89" fmla="*/ 3845023 h 6868642"/>
              <a:gd name="connsiteX90" fmla="*/ 1925153 w 12207178"/>
              <a:gd name="connsiteY90" fmla="*/ 4481464 h 6868642"/>
              <a:gd name="connsiteX91" fmla="*/ 1805174 w 12207178"/>
              <a:gd name="connsiteY91" fmla="*/ 5035269 h 6868642"/>
              <a:gd name="connsiteX92" fmla="*/ 1635137 w 12207178"/>
              <a:gd name="connsiteY92" fmla="*/ 5821087 h 6868642"/>
              <a:gd name="connsiteX93" fmla="*/ 1421403 w 12207178"/>
              <a:gd name="connsiteY93" fmla="*/ 6451171 h 6868642"/>
              <a:gd name="connsiteX94" fmla="*/ 1214805 w 12207178"/>
              <a:gd name="connsiteY94" fmla="*/ 6779000 h 6868642"/>
              <a:gd name="connsiteX95" fmla="*/ 1128509 w 12207178"/>
              <a:gd name="connsiteY95" fmla="*/ 6868642 h 6868642"/>
              <a:gd name="connsiteX96" fmla="*/ 111983 w 12207178"/>
              <a:gd name="connsiteY96" fmla="*/ 6868642 h 6868642"/>
              <a:gd name="connsiteX97" fmla="*/ 0 w 12207178"/>
              <a:gd name="connsiteY97" fmla="*/ 6825158 h 6868642"/>
              <a:gd name="connsiteX98" fmla="*/ 0 w 12207178"/>
              <a:gd name="connsiteY98" fmla="*/ 4690727 h 6868642"/>
              <a:gd name="connsiteX99" fmla="*/ 254097 w 12207178"/>
              <a:gd name="connsiteY99" fmla="*/ 4413231 h 6868642"/>
              <a:gd name="connsiteX100" fmla="*/ 905734 w 12207178"/>
              <a:gd name="connsiteY100" fmla="*/ 3763978 h 6868642"/>
              <a:gd name="connsiteX101" fmla="*/ 2148422 w 12207178"/>
              <a:gd name="connsiteY101" fmla="*/ 2718342 h 6868642"/>
              <a:gd name="connsiteX102" fmla="*/ 2162724 w 12207178"/>
              <a:gd name="connsiteY102" fmla="*/ 2708013 h 6868642"/>
              <a:gd name="connsiteX103" fmla="*/ 12207178 w 12207178"/>
              <a:gd name="connsiteY103" fmla="*/ 2689385 h 6868642"/>
              <a:gd name="connsiteX104" fmla="*/ 12207178 w 12207178"/>
              <a:gd name="connsiteY104" fmla="*/ 4826182 h 6868642"/>
              <a:gd name="connsiteX105" fmla="*/ 11990175 w 12207178"/>
              <a:gd name="connsiteY105" fmla="*/ 4871826 h 6868642"/>
              <a:gd name="connsiteX106" fmla="*/ 11464875 w 12207178"/>
              <a:gd name="connsiteY106" fmla="*/ 4988163 h 6868642"/>
              <a:gd name="connsiteX107" fmla="*/ 10684225 w 12207178"/>
              <a:gd name="connsiteY107" fmla="*/ 5272121 h 6868642"/>
              <a:gd name="connsiteX108" fmla="*/ 10341384 w 12207178"/>
              <a:gd name="connsiteY108" fmla="*/ 5505747 h 6868642"/>
              <a:gd name="connsiteX109" fmla="*/ 10330938 w 12207178"/>
              <a:gd name="connsiteY109" fmla="*/ 5514294 h 6868642"/>
              <a:gd name="connsiteX110" fmla="*/ 9792461 w 12207178"/>
              <a:gd name="connsiteY110" fmla="*/ 4972968 h 6868642"/>
              <a:gd name="connsiteX111" fmla="*/ 11842378 w 12207178"/>
              <a:gd name="connsiteY111" fmla="*/ 3072984 h 6868642"/>
              <a:gd name="connsiteX112" fmla="*/ 1561246 w 12207178"/>
              <a:gd name="connsiteY112" fmla="*/ 2129577 h 6868642"/>
              <a:gd name="connsiteX113" fmla="*/ 2011759 w 12207178"/>
              <a:gd name="connsiteY113" fmla="*/ 2582473 h 6868642"/>
              <a:gd name="connsiteX114" fmla="*/ 296708 w 12207178"/>
              <a:gd name="connsiteY114" fmla="*/ 4172085 h 6868642"/>
              <a:gd name="connsiteX115" fmla="*/ 0 w 12207178"/>
              <a:gd name="connsiteY115" fmla="*/ 4484083 h 6868642"/>
              <a:gd name="connsiteX116" fmla="*/ 0 w 12207178"/>
              <a:gd name="connsiteY116" fmla="*/ 2703494 h 6868642"/>
              <a:gd name="connsiteX117" fmla="*/ 173054 w 12207178"/>
              <a:gd name="connsiteY117" fmla="*/ 2667094 h 6868642"/>
              <a:gd name="connsiteX118" fmla="*/ 612544 w 12207178"/>
              <a:gd name="connsiteY118" fmla="*/ 2569760 h 6868642"/>
              <a:gd name="connsiteX119" fmla="*/ 1265670 w 12207178"/>
              <a:gd name="connsiteY119" fmla="*/ 2332189 h 6868642"/>
              <a:gd name="connsiteX120" fmla="*/ 1552506 w 12207178"/>
              <a:gd name="connsiteY120" fmla="*/ 2136726 h 6868642"/>
              <a:gd name="connsiteX121" fmla="*/ 1561246 w 12207178"/>
              <a:gd name="connsiteY121" fmla="*/ 2129577 h 6868642"/>
              <a:gd name="connsiteX122" fmla="*/ 3498376 w 12207178"/>
              <a:gd name="connsiteY122" fmla="*/ 1693364 h 6868642"/>
              <a:gd name="connsiteX123" fmla="*/ 4337429 w 12207178"/>
              <a:gd name="connsiteY123" fmla="*/ 3467612 h 6868642"/>
              <a:gd name="connsiteX124" fmla="*/ 4279426 w 12207178"/>
              <a:gd name="connsiteY124" fmla="*/ 3379416 h 6868642"/>
              <a:gd name="connsiteX125" fmla="*/ 3932998 w 12207178"/>
              <a:gd name="connsiteY125" fmla="*/ 3031399 h 6868642"/>
              <a:gd name="connsiteX126" fmla="*/ 3561145 w 12207178"/>
              <a:gd name="connsiteY126" fmla="*/ 2903475 h 6868642"/>
              <a:gd name="connsiteX127" fmla="*/ 2942979 w 12207178"/>
              <a:gd name="connsiteY127" fmla="*/ 3005972 h 6868642"/>
              <a:gd name="connsiteX128" fmla="*/ 2700639 w 12207178"/>
              <a:gd name="connsiteY128" fmla="*/ 3114033 h 6868642"/>
              <a:gd name="connsiteX129" fmla="*/ 2676802 w 12207178"/>
              <a:gd name="connsiteY129" fmla="*/ 3125952 h 6868642"/>
              <a:gd name="connsiteX130" fmla="*/ 2260454 w 12207178"/>
              <a:gd name="connsiteY130" fmla="*/ 2603132 h 6868642"/>
              <a:gd name="connsiteX131" fmla="*/ 3498376 w 12207178"/>
              <a:gd name="connsiteY131" fmla="*/ 1693364 h 6868642"/>
              <a:gd name="connsiteX132" fmla="*/ 0 w 12207178"/>
              <a:gd name="connsiteY132" fmla="*/ 1284796 h 6868642"/>
              <a:gd name="connsiteX133" fmla="*/ 86818 w 12207178"/>
              <a:gd name="connsiteY133" fmla="*/ 1299116 h 6868642"/>
              <a:gd name="connsiteX134" fmla="*/ 983600 w 12207178"/>
              <a:gd name="connsiteY134" fmla="*/ 1632980 h 6868642"/>
              <a:gd name="connsiteX135" fmla="*/ 1299834 w 12207178"/>
              <a:gd name="connsiteY135" fmla="*/ 1863401 h 6868642"/>
              <a:gd name="connsiteX136" fmla="*/ 1365781 w 12207178"/>
              <a:gd name="connsiteY136" fmla="*/ 1953187 h 6868642"/>
              <a:gd name="connsiteX137" fmla="*/ 1372933 w 12207178"/>
              <a:gd name="connsiteY137" fmla="*/ 2009600 h 6868642"/>
              <a:gd name="connsiteX138" fmla="*/ 1230707 w 12207178"/>
              <a:gd name="connsiteY138" fmla="*/ 2192347 h 6868642"/>
              <a:gd name="connsiteX139" fmla="*/ 919242 w 12207178"/>
              <a:gd name="connsiteY139" fmla="*/ 2331394 h 6868642"/>
              <a:gd name="connsiteX140" fmla="*/ 355105 w 12207178"/>
              <a:gd name="connsiteY140" fmla="*/ 2475210 h 6868642"/>
              <a:gd name="connsiteX141" fmla="*/ 0 w 12207178"/>
              <a:gd name="connsiteY141" fmla="*/ 2552066 h 6868642"/>
              <a:gd name="connsiteX142" fmla="*/ 7884523 w 12207178"/>
              <a:gd name="connsiteY142" fmla="*/ 975703 h 6868642"/>
              <a:gd name="connsiteX143" fmla="*/ 7826592 w 12207178"/>
              <a:gd name="connsiteY143" fmla="*/ 1231170 h 6868642"/>
              <a:gd name="connsiteX144" fmla="*/ 7791454 w 12207178"/>
              <a:gd name="connsiteY144" fmla="*/ 1528425 h 6868642"/>
              <a:gd name="connsiteX145" fmla="*/ 7795251 w 12207178"/>
              <a:gd name="connsiteY145" fmla="*/ 1854170 h 6868642"/>
              <a:gd name="connsiteX146" fmla="*/ 7918714 w 12207178"/>
              <a:gd name="connsiteY146" fmla="*/ 2468621 h 6868642"/>
              <a:gd name="connsiteX147" fmla="*/ 8410655 w 12207178"/>
              <a:gd name="connsiteY147" fmla="*/ 3499041 h 6868642"/>
              <a:gd name="connsiteX148" fmla="*/ 8737352 w 12207178"/>
              <a:gd name="connsiteY148" fmla="*/ 4023274 h 6868642"/>
              <a:gd name="connsiteX149" fmla="*/ 8797183 w 12207178"/>
              <a:gd name="connsiteY149" fmla="*/ 4155281 h 6868642"/>
              <a:gd name="connsiteX150" fmla="*/ 8782938 w 12207178"/>
              <a:gd name="connsiteY150" fmla="*/ 4229358 h 6868642"/>
              <a:gd name="connsiteX151" fmla="*/ 8472386 w 12207178"/>
              <a:gd name="connsiteY151" fmla="*/ 4424995 h 6868642"/>
              <a:gd name="connsiteX152" fmla="*/ 8004184 w 12207178"/>
              <a:gd name="connsiteY152" fmla="*/ 4451586 h 6868642"/>
              <a:gd name="connsiteX153" fmla="*/ 7369788 w 12207178"/>
              <a:gd name="connsiteY153" fmla="*/ 4197068 h 6868642"/>
              <a:gd name="connsiteX154" fmla="*/ 7005104 w 12207178"/>
              <a:gd name="connsiteY154" fmla="*/ 3754510 h 6868642"/>
              <a:gd name="connsiteX155" fmla="*/ 6989909 w 12207178"/>
              <a:gd name="connsiteY155" fmla="*/ 3676637 h 6868642"/>
              <a:gd name="connsiteX156" fmla="*/ 6991808 w 12207178"/>
              <a:gd name="connsiteY156" fmla="*/ 3154302 h 6868642"/>
              <a:gd name="connsiteX157" fmla="*/ 7114321 w 12207178"/>
              <a:gd name="connsiteY157" fmla="*/ 2430636 h 6868642"/>
              <a:gd name="connsiteX158" fmla="*/ 7482802 w 12207178"/>
              <a:gd name="connsiteY158" fmla="*/ 1543621 h 6868642"/>
              <a:gd name="connsiteX159" fmla="*/ 7884523 w 12207178"/>
              <a:gd name="connsiteY159" fmla="*/ 975703 h 6868642"/>
              <a:gd name="connsiteX160" fmla="*/ 1786899 w 12207178"/>
              <a:gd name="connsiteY160" fmla="*/ 749429 h 6868642"/>
              <a:gd name="connsiteX161" fmla="*/ 1919591 w 12207178"/>
              <a:gd name="connsiteY161" fmla="*/ 778035 h 6868642"/>
              <a:gd name="connsiteX162" fmla="*/ 2853989 w 12207178"/>
              <a:gd name="connsiteY162" fmla="*/ 1167367 h 6868642"/>
              <a:gd name="connsiteX163" fmla="*/ 3391906 w 12207178"/>
              <a:gd name="connsiteY163" fmla="*/ 1586893 h 6868642"/>
              <a:gd name="connsiteX164" fmla="*/ 3386345 w 12207178"/>
              <a:gd name="connsiteY164" fmla="*/ 1619469 h 6868642"/>
              <a:gd name="connsiteX165" fmla="*/ 2498823 w 12207178"/>
              <a:gd name="connsiteY165" fmla="*/ 2199494 h 6868642"/>
              <a:gd name="connsiteX166" fmla="*/ 2156368 w 12207178"/>
              <a:gd name="connsiteY166" fmla="*/ 2471234 h 6868642"/>
              <a:gd name="connsiteX167" fmla="*/ 2140478 w 12207178"/>
              <a:gd name="connsiteY167" fmla="*/ 2481562 h 6868642"/>
              <a:gd name="connsiteX168" fmla="*/ 1658180 w 12207178"/>
              <a:gd name="connsiteY168" fmla="*/ 2031845 h 6868642"/>
              <a:gd name="connsiteX169" fmla="*/ 1703470 w 12207178"/>
              <a:gd name="connsiteY169" fmla="*/ 1984966 h 6868642"/>
              <a:gd name="connsiteX170" fmla="*/ 1928330 w 12207178"/>
              <a:gd name="connsiteY170" fmla="*/ 1692569 h 6868642"/>
              <a:gd name="connsiteX171" fmla="*/ 1967262 w 12207178"/>
              <a:gd name="connsiteY171" fmla="*/ 1088706 h 6868642"/>
              <a:gd name="connsiteX172" fmla="*/ 1817091 w 12207178"/>
              <a:gd name="connsiteY172" fmla="*/ 795514 h 6868642"/>
              <a:gd name="connsiteX173" fmla="*/ 1786899 w 12207178"/>
              <a:gd name="connsiteY173" fmla="*/ 749429 h 6868642"/>
              <a:gd name="connsiteX174" fmla="*/ 1270437 w 12207178"/>
              <a:gd name="connsiteY174" fmla="*/ 693019 h 6868642"/>
              <a:gd name="connsiteX175" fmla="*/ 1626400 w 12207178"/>
              <a:gd name="connsiteY175" fmla="*/ 722416 h 6868642"/>
              <a:gd name="connsiteX176" fmla="*/ 1665332 w 12207178"/>
              <a:gd name="connsiteY176" fmla="*/ 744663 h 6868642"/>
              <a:gd name="connsiteX177" fmla="*/ 1891782 w 12207178"/>
              <a:gd name="connsiteY177" fmla="*/ 1137971 h 6868642"/>
              <a:gd name="connsiteX178" fmla="*/ 1666922 w 12207178"/>
              <a:gd name="connsiteY178" fmla="*/ 1803808 h 6868642"/>
              <a:gd name="connsiteX179" fmla="*/ 1546945 w 12207178"/>
              <a:gd name="connsiteY179" fmla="*/ 1852277 h 6868642"/>
              <a:gd name="connsiteX180" fmla="*/ 1445240 w 12207178"/>
              <a:gd name="connsiteY180" fmla="*/ 1814932 h 6868642"/>
              <a:gd name="connsiteX181" fmla="*/ 1169529 w 12207178"/>
              <a:gd name="connsiteY181" fmla="*/ 1637747 h 6868642"/>
              <a:gd name="connsiteX182" fmla="*/ 601421 w 12207178"/>
              <a:gd name="connsiteY182" fmla="*/ 1335021 h 6868642"/>
              <a:gd name="connsiteX183" fmla="*/ 88136 w 12207178"/>
              <a:gd name="connsiteY183" fmla="*/ 1206303 h 6868642"/>
              <a:gd name="connsiteX184" fmla="*/ 0 w 12207178"/>
              <a:gd name="connsiteY184" fmla="*/ 1199738 h 6868642"/>
              <a:gd name="connsiteX185" fmla="*/ 0 w 12207178"/>
              <a:gd name="connsiteY185" fmla="*/ 916790 h 6868642"/>
              <a:gd name="connsiteX186" fmla="*/ 54070 w 12207178"/>
              <a:gd name="connsiteY186" fmla="*/ 894141 h 6868642"/>
              <a:gd name="connsiteX187" fmla="*/ 474292 w 12207178"/>
              <a:gd name="connsiteY187" fmla="*/ 768501 h 6868642"/>
              <a:gd name="connsiteX188" fmla="*/ 885871 w 12207178"/>
              <a:gd name="connsiteY188" fmla="*/ 704938 h 6868642"/>
              <a:gd name="connsiteX189" fmla="*/ 1270437 w 12207178"/>
              <a:gd name="connsiteY189" fmla="*/ 693019 h 6868642"/>
              <a:gd name="connsiteX190" fmla="*/ 10712133 w 12207178"/>
              <a:gd name="connsiteY190" fmla="*/ 0 h 6868642"/>
              <a:gd name="connsiteX191" fmla="*/ 12207178 w 12207178"/>
              <a:gd name="connsiteY191" fmla="*/ 0 h 6868642"/>
              <a:gd name="connsiteX192" fmla="*/ 12207178 w 12207178"/>
              <a:gd name="connsiteY192" fmla="*/ 2449074 h 6868642"/>
              <a:gd name="connsiteX193" fmla="*/ 11893308 w 12207178"/>
              <a:gd name="connsiteY193" fmla="*/ 2784754 h 6868642"/>
              <a:gd name="connsiteX194" fmla="*/ 11114438 w 12207178"/>
              <a:gd name="connsiteY194" fmla="*/ 3560774 h 6868642"/>
              <a:gd name="connsiteX195" fmla="*/ 9629114 w 12207178"/>
              <a:gd name="connsiteY195" fmla="*/ 4810571 h 6868642"/>
              <a:gd name="connsiteX196" fmla="*/ 9612019 w 12207178"/>
              <a:gd name="connsiteY196" fmla="*/ 4822917 h 6868642"/>
              <a:gd name="connsiteX197" fmla="*/ 9114379 w 12207178"/>
              <a:gd name="connsiteY197" fmla="*/ 4210364 h 6868642"/>
              <a:gd name="connsiteX198" fmla="*/ 9291022 w 12207178"/>
              <a:gd name="connsiteY198" fmla="*/ 4045117 h 6868642"/>
              <a:gd name="connsiteX199" fmla="*/ 9653806 w 12207178"/>
              <a:gd name="connsiteY199" fmla="*/ 3463904 h 6868642"/>
              <a:gd name="connsiteX200" fmla="*/ 9895977 w 12207178"/>
              <a:gd name="connsiteY200" fmla="*/ 2703198 h 6868642"/>
              <a:gd name="connsiteX201" fmla="*/ 10039382 w 12207178"/>
              <a:gd name="connsiteY201" fmla="*/ 2041263 h 6868642"/>
              <a:gd name="connsiteX202" fmla="*/ 10242618 w 12207178"/>
              <a:gd name="connsiteY202" fmla="*/ 1102013 h 6868642"/>
              <a:gd name="connsiteX203" fmla="*/ 10498084 w 12207178"/>
              <a:gd name="connsiteY203" fmla="*/ 348904 h 6868642"/>
              <a:gd name="connsiteX204" fmla="*/ 10651105 w 12207178"/>
              <a:gd name="connsiteY204" fmla="*/ 79667 h 6868642"/>
              <a:gd name="connsiteX205" fmla="*/ 9190904 w 12207178"/>
              <a:gd name="connsiteY205" fmla="*/ 0 h 6868642"/>
              <a:gd name="connsiteX206" fmla="*/ 10549871 w 12207178"/>
              <a:gd name="connsiteY206" fmla="*/ 0 h 6868642"/>
              <a:gd name="connsiteX207" fmla="*/ 10523134 w 12207178"/>
              <a:gd name="connsiteY207" fmla="*/ 38119 h 6868642"/>
              <a:gd name="connsiteX208" fmla="*/ 10377475 w 12207178"/>
              <a:gd name="connsiteY208" fmla="*/ 306170 h 6868642"/>
              <a:gd name="connsiteX209" fmla="*/ 10099214 w 12207178"/>
              <a:gd name="connsiteY209" fmla="*/ 1102013 h 6868642"/>
              <a:gd name="connsiteX210" fmla="*/ 9907376 w 12207178"/>
              <a:gd name="connsiteY210" fmla="*/ 1930149 h 6868642"/>
              <a:gd name="connsiteX211" fmla="*/ 9691794 w 12207178"/>
              <a:gd name="connsiteY211" fmla="*/ 2914030 h 6868642"/>
              <a:gd name="connsiteX212" fmla="*/ 9472414 w 12207178"/>
              <a:gd name="connsiteY212" fmla="*/ 3576919 h 6868642"/>
              <a:gd name="connsiteX213" fmla="*/ 9219795 w 12207178"/>
              <a:gd name="connsiteY213" fmla="*/ 3920708 h 6868642"/>
              <a:gd name="connsiteX214" fmla="*/ 9093485 w 12207178"/>
              <a:gd name="connsiteY214" fmla="*/ 3990985 h 6868642"/>
              <a:gd name="connsiteX215" fmla="*/ 8912093 w 12207178"/>
              <a:gd name="connsiteY215" fmla="*/ 3956795 h 6868642"/>
              <a:gd name="connsiteX216" fmla="*/ 8629085 w 12207178"/>
              <a:gd name="connsiteY216" fmla="*/ 3617755 h 6868642"/>
              <a:gd name="connsiteX217" fmla="*/ 7977592 w 12207178"/>
              <a:gd name="connsiteY217" fmla="*/ 2083999 h 6868642"/>
              <a:gd name="connsiteX218" fmla="*/ 7910164 w 12207178"/>
              <a:gd name="connsiteY218" fmla="*/ 1427759 h 6868642"/>
              <a:gd name="connsiteX219" fmla="*/ 8059268 w 12207178"/>
              <a:gd name="connsiteY219" fmla="*/ 810457 h 6868642"/>
              <a:gd name="connsiteX220" fmla="*/ 8087759 w 12207178"/>
              <a:gd name="connsiteY220" fmla="*/ 772469 h 6868642"/>
              <a:gd name="connsiteX221" fmla="*/ 9172309 w 12207178"/>
              <a:gd name="connsiteY221" fmla="*/ 7965 h 686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2207178" h="6868642">
                <a:moveTo>
                  <a:pt x="10307060" y="5844772"/>
                </a:moveTo>
                <a:cubicBezTo>
                  <a:pt x="10319955" y="5842413"/>
                  <a:pt x="10333548" y="5842413"/>
                  <a:pt x="10348030" y="5845737"/>
                </a:cubicBezTo>
                <a:cubicBezTo>
                  <a:pt x="10389816" y="5854283"/>
                  <a:pt x="10433503" y="5868529"/>
                  <a:pt x="10469592" y="5890373"/>
                </a:cubicBezTo>
                <a:cubicBezTo>
                  <a:pt x="10580707" y="5957801"/>
                  <a:pt x="10689922" y="6029978"/>
                  <a:pt x="10799136" y="6102153"/>
                </a:cubicBezTo>
                <a:cubicBezTo>
                  <a:pt x="11013769" y="6244608"/>
                  <a:pt x="11235998" y="6372817"/>
                  <a:pt x="11478169" y="6463987"/>
                </a:cubicBezTo>
                <a:cubicBezTo>
                  <a:pt x="11676656" y="6539014"/>
                  <a:pt x="11880840" y="6590297"/>
                  <a:pt x="12091672" y="6617838"/>
                </a:cubicBezTo>
                <a:lnTo>
                  <a:pt x="12207178" y="6629545"/>
                </a:lnTo>
                <a:lnTo>
                  <a:pt x="12207178" y="6868642"/>
                </a:lnTo>
                <a:lnTo>
                  <a:pt x="10001417" y="6868642"/>
                </a:lnTo>
                <a:lnTo>
                  <a:pt x="9981626" y="6829858"/>
                </a:lnTo>
                <a:cubicBezTo>
                  <a:pt x="9963582" y="6788012"/>
                  <a:pt x="9948209" y="6744622"/>
                  <a:pt x="9935862" y="6699511"/>
                </a:cubicBezTo>
                <a:cubicBezTo>
                  <a:pt x="9853239" y="6401308"/>
                  <a:pt x="9957704" y="6088858"/>
                  <a:pt x="10204627" y="5903669"/>
                </a:cubicBezTo>
                <a:cubicBezTo>
                  <a:pt x="10235967" y="5880163"/>
                  <a:pt x="10268376" y="5851850"/>
                  <a:pt x="10307060" y="5844772"/>
                </a:cubicBezTo>
                <a:close/>
                <a:moveTo>
                  <a:pt x="9638609" y="5093581"/>
                </a:moveTo>
                <a:cubicBezTo>
                  <a:pt x="9830450" y="5272123"/>
                  <a:pt x="10021338" y="5450665"/>
                  <a:pt x="10215076" y="5631107"/>
                </a:cubicBezTo>
                <a:cubicBezTo>
                  <a:pt x="10196081" y="5651052"/>
                  <a:pt x="10178039" y="5669094"/>
                  <a:pt x="10160944" y="5687139"/>
                </a:cubicBezTo>
                <a:cubicBezTo>
                  <a:pt x="10058376" y="5793504"/>
                  <a:pt x="9963406" y="5906518"/>
                  <a:pt x="9892179" y="6036627"/>
                </a:cubicBezTo>
                <a:cubicBezTo>
                  <a:pt x="9763969" y="6269302"/>
                  <a:pt x="9756373" y="6511475"/>
                  <a:pt x="9845645" y="6758395"/>
                </a:cubicBezTo>
                <a:lnTo>
                  <a:pt x="9894136" y="6868642"/>
                </a:lnTo>
                <a:lnTo>
                  <a:pt x="9168541" y="6868642"/>
                </a:lnTo>
                <a:lnTo>
                  <a:pt x="9051105" y="6814145"/>
                </a:lnTo>
                <a:cubicBezTo>
                  <a:pt x="8961121" y="6767951"/>
                  <a:pt x="8872681" y="6718033"/>
                  <a:pt x="8785784" y="6664376"/>
                </a:cubicBezTo>
                <a:cubicBezTo>
                  <a:pt x="8553106" y="6520021"/>
                  <a:pt x="8339426" y="6352875"/>
                  <a:pt x="8142838" y="6162937"/>
                </a:cubicBezTo>
                <a:cubicBezTo>
                  <a:pt x="8123844" y="6143942"/>
                  <a:pt x="8124793" y="6136345"/>
                  <a:pt x="8149485" y="6124000"/>
                </a:cubicBezTo>
                <a:cubicBezTo>
                  <a:pt x="8536963" y="5944508"/>
                  <a:pt x="8876953" y="5692838"/>
                  <a:pt x="9210297" y="5430723"/>
                </a:cubicBezTo>
                <a:cubicBezTo>
                  <a:pt x="9347053" y="5322456"/>
                  <a:pt x="9483811" y="5214191"/>
                  <a:pt x="9619617" y="5105927"/>
                </a:cubicBezTo>
                <a:cubicBezTo>
                  <a:pt x="9625314" y="5102127"/>
                  <a:pt x="9631013" y="5098328"/>
                  <a:pt x="9638609" y="5093581"/>
                </a:cubicBezTo>
                <a:close/>
                <a:moveTo>
                  <a:pt x="12207178" y="5007114"/>
                </a:moveTo>
                <a:lnTo>
                  <a:pt x="12207178" y="6525695"/>
                </a:lnTo>
                <a:lnTo>
                  <a:pt x="12093248" y="6506903"/>
                </a:lnTo>
                <a:cubicBezTo>
                  <a:pt x="11717259" y="6433183"/>
                  <a:pt x="11361835" y="6293756"/>
                  <a:pt x="11021369" y="6107853"/>
                </a:cubicBezTo>
                <a:cubicBezTo>
                  <a:pt x="10883664" y="6032826"/>
                  <a:pt x="10752605" y="5947353"/>
                  <a:pt x="10643390" y="5832442"/>
                </a:cubicBezTo>
                <a:cubicBezTo>
                  <a:pt x="10613000" y="5800151"/>
                  <a:pt x="10586408" y="5764064"/>
                  <a:pt x="10564566" y="5725125"/>
                </a:cubicBezTo>
                <a:cubicBezTo>
                  <a:pt x="10554120" y="5707082"/>
                  <a:pt x="10551270" y="5678591"/>
                  <a:pt x="10556018" y="5657697"/>
                </a:cubicBezTo>
                <a:cubicBezTo>
                  <a:pt x="10575962" y="5557028"/>
                  <a:pt x="10645290" y="5493400"/>
                  <a:pt x="10726014" y="5439267"/>
                </a:cubicBezTo>
                <a:cubicBezTo>
                  <a:pt x="10839977" y="5362341"/>
                  <a:pt x="10968187" y="5315807"/>
                  <a:pt x="11098294" y="5273071"/>
                </a:cubicBezTo>
                <a:cubicBezTo>
                  <a:pt x="11319574" y="5200894"/>
                  <a:pt x="11545600" y="5150561"/>
                  <a:pt x="11772578" y="5101176"/>
                </a:cubicBezTo>
                <a:close/>
                <a:moveTo>
                  <a:pt x="7012700" y="3915006"/>
                </a:moveTo>
                <a:cubicBezTo>
                  <a:pt x="7038345" y="3954895"/>
                  <a:pt x="7060187" y="3987183"/>
                  <a:pt x="7082028" y="4020424"/>
                </a:cubicBezTo>
                <a:cubicBezTo>
                  <a:pt x="7194093" y="4184721"/>
                  <a:pt x="7326101" y="4330025"/>
                  <a:pt x="7496097" y="4436390"/>
                </a:cubicBezTo>
                <a:cubicBezTo>
                  <a:pt x="7631904" y="4521863"/>
                  <a:pt x="7780055" y="4572196"/>
                  <a:pt x="7940555" y="4589291"/>
                </a:cubicBezTo>
                <a:cubicBezTo>
                  <a:pt x="8197921" y="4615882"/>
                  <a:pt x="8441995" y="4559850"/>
                  <a:pt x="8679419" y="4466781"/>
                </a:cubicBezTo>
                <a:cubicBezTo>
                  <a:pt x="8777238" y="4428791"/>
                  <a:pt x="8872207" y="4380358"/>
                  <a:pt x="8969076" y="4337622"/>
                </a:cubicBezTo>
                <a:cubicBezTo>
                  <a:pt x="8977622" y="4333822"/>
                  <a:pt x="8986171" y="4329075"/>
                  <a:pt x="8997567" y="4323376"/>
                </a:cubicBezTo>
                <a:cubicBezTo>
                  <a:pt x="9163763" y="4532309"/>
                  <a:pt x="9329960" y="4740292"/>
                  <a:pt x="9495207" y="4948276"/>
                </a:cubicBezTo>
                <a:cubicBezTo>
                  <a:pt x="9384093" y="5087881"/>
                  <a:pt x="8278645" y="5900822"/>
                  <a:pt x="8015579" y="6035678"/>
                </a:cubicBezTo>
                <a:cubicBezTo>
                  <a:pt x="7460007" y="5435470"/>
                  <a:pt x="7124765" y="4732696"/>
                  <a:pt x="7012700" y="3915006"/>
                </a:cubicBezTo>
                <a:close/>
                <a:moveTo>
                  <a:pt x="2637137" y="3393765"/>
                </a:moveTo>
                <a:cubicBezTo>
                  <a:pt x="2677101" y="3389297"/>
                  <a:pt x="2714942" y="3402258"/>
                  <a:pt x="2748313" y="3432649"/>
                </a:cubicBezTo>
                <a:cubicBezTo>
                  <a:pt x="2841277" y="3515283"/>
                  <a:pt x="2916759" y="3613013"/>
                  <a:pt x="2985090" y="3716305"/>
                </a:cubicBezTo>
                <a:cubicBezTo>
                  <a:pt x="3244911" y="4110404"/>
                  <a:pt x="3426866" y="4538672"/>
                  <a:pt x="3530158" y="4999514"/>
                </a:cubicBezTo>
                <a:cubicBezTo>
                  <a:pt x="3570680" y="5179879"/>
                  <a:pt x="3592927" y="5363421"/>
                  <a:pt x="3586572" y="5548553"/>
                </a:cubicBezTo>
                <a:cubicBezTo>
                  <a:pt x="3580214" y="5728916"/>
                  <a:pt x="3549227" y="5903719"/>
                  <a:pt x="3461825" y="6065015"/>
                </a:cubicBezTo>
                <a:cubicBezTo>
                  <a:pt x="3455469" y="6076139"/>
                  <a:pt x="3447524" y="6087263"/>
                  <a:pt x="3437988" y="6096797"/>
                </a:cubicBezTo>
                <a:cubicBezTo>
                  <a:pt x="3173401" y="6362973"/>
                  <a:pt x="2870674" y="6576710"/>
                  <a:pt x="2530605" y="6736415"/>
                </a:cubicBezTo>
                <a:cubicBezTo>
                  <a:pt x="2463465" y="6767999"/>
                  <a:pt x="2395530" y="6797100"/>
                  <a:pt x="2326813" y="6823717"/>
                </a:cubicBezTo>
                <a:lnTo>
                  <a:pt x="2197454" y="6868642"/>
                </a:lnTo>
                <a:lnTo>
                  <a:pt x="1281477" y="6868642"/>
                </a:lnTo>
                <a:lnTo>
                  <a:pt x="1327334" y="6815424"/>
                </a:lnTo>
                <a:cubicBezTo>
                  <a:pt x="1405510" y="6714415"/>
                  <a:pt x="1467485" y="6603128"/>
                  <a:pt x="1522310" y="6486924"/>
                </a:cubicBezTo>
                <a:cubicBezTo>
                  <a:pt x="1623218" y="6273189"/>
                  <a:pt x="1697113" y="6049124"/>
                  <a:pt x="1755116" y="5821087"/>
                </a:cubicBezTo>
                <a:cubicBezTo>
                  <a:pt x="1813118" y="5591458"/>
                  <a:pt x="1863971" y="5359448"/>
                  <a:pt x="1915616" y="5128232"/>
                </a:cubicBezTo>
                <a:cubicBezTo>
                  <a:pt x="1976797" y="4854111"/>
                  <a:pt x="2033211" y="4578399"/>
                  <a:pt x="2095981" y="4305072"/>
                </a:cubicBezTo>
                <a:cubicBezTo>
                  <a:pt x="2139682" y="4115172"/>
                  <a:pt x="2196095" y="3927657"/>
                  <a:pt x="2279524" y="3750470"/>
                </a:cubicBezTo>
                <a:cubicBezTo>
                  <a:pt x="2331171" y="3640823"/>
                  <a:pt x="2392350" y="3537531"/>
                  <a:pt x="2490876" y="3462841"/>
                </a:cubicBezTo>
                <a:cubicBezTo>
                  <a:pt x="2522658" y="3439004"/>
                  <a:pt x="2559208" y="3418346"/>
                  <a:pt x="2596553" y="3404045"/>
                </a:cubicBezTo>
                <a:cubicBezTo>
                  <a:pt x="2610259" y="3398681"/>
                  <a:pt x="2623816" y="3395254"/>
                  <a:pt x="2637137" y="3393765"/>
                </a:cubicBezTo>
                <a:close/>
                <a:moveTo>
                  <a:pt x="3310859" y="3009249"/>
                </a:moveTo>
                <a:cubicBezTo>
                  <a:pt x="3376211" y="3006170"/>
                  <a:pt x="3441961" y="3009944"/>
                  <a:pt x="3507910" y="3018683"/>
                </a:cubicBezTo>
                <a:cubicBezTo>
                  <a:pt x="3703371" y="3044110"/>
                  <a:pt x="3880556" y="3114030"/>
                  <a:pt x="4038674" y="3231625"/>
                </a:cubicBezTo>
                <a:cubicBezTo>
                  <a:pt x="4171366" y="3329355"/>
                  <a:pt x="4273069" y="3453308"/>
                  <a:pt x="4343786" y="3601890"/>
                </a:cubicBezTo>
                <a:cubicBezTo>
                  <a:pt x="4353319" y="3620957"/>
                  <a:pt x="4354909" y="3644794"/>
                  <a:pt x="4356498" y="3667042"/>
                </a:cubicBezTo>
                <a:cubicBezTo>
                  <a:pt x="4366032" y="3812446"/>
                  <a:pt x="4365238" y="3958644"/>
                  <a:pt x="4354909" y="4104049"/>
                </a:cubicBezTo>
                <a:cubicBezTo>
                  <a:pt x="4339812" y="4309044"/>
                  <a:pt x="4305645" y="4510862"/>
                  <a:pt x="4252409" y="4709502"/>
                </a:cubicBezTo>
                <a:cubicBezTo>
                  <a:pt x="4181695" y="4970115"/>
                  <a:pt x="4078403" y="5218017"/>
                  <a:pt x="3944121" y="5451617"/>
                </a:cubicBezTo>
                <a:cubicBezTo>
                  <a:pt x="3845597" y="5619270"/>
                  <a:pt x="3734358" y="5777386"/>
                  <a:pt x="3608023" y="5926762"/>
                </a:cubicBezTo>
                <a:cubicBezTo>
                  <a:pt x="3624708" y="5854457"/>
                  <a:pt x="3644573" y="5784538"/>
                  <a:pt x="3656492" y="5713028"/>
                </a:cubicBezTo>
                <a:cubicBezTo>
                  <a:pt x="3669998" y="5631188"/>
                  <a:pt x="3681916" y="5547759"/>
                  <a:pt x="3685890" y="5464331"/>
                </a:cubicBezTo>
                <a:cubicBezTo>
                  <a:pt x="3689863" y="5373751"/>
                  <a:pt x="3688274" y="5282378"/>
                  <a:pt x="3682713" y="5191799"/>
                </a:cubicBezTo>
                <a:cubicBezTo>
                  <a:pt x="3670794" y="5016199"/>
                  <a:pt x="3631860" y="4845370"/>
                  <a:pt x="3579419" y="4677720"/>
                </a:cubicBezTo>
                <a:cubicBezTo>
                  <a:pt x="3482484" y="4371020"/>
                  <a:pt x="3336284" y="4088157"/>
                  <a:pt x="3167839" y="3815625"/>
                </a:cubicBezTo>
                <a:cubicBezTo>
                  <a:pt x="3077257" y="3669426"/>
                  <a:pt x="2984294" y="3524023"/>
                  <a:pt x="2894510" y="3377029"/>
                </a:cubicBezTo>
                <a:cubicBezTo>
                  <a:pt x="2873852" y="3342863"/>
                  <a:pt x="2859549" y="3303930"/>
                  <a:pt x="2844452" y="3266587"/>
                </a:cubicBezTo>
                <a:cubicBezTo>
                  <a:pt x="2835712" y="3244339"/>
                  <a:pt x="2841275" y="3224473"/>
                  <a:pt x="2856370" y="3204610"/>
                </a:cubicBezTo>
                <a:cubicBezTo>
                  <a:pt x="2923115" y="3118005"/>
                  <a:pt x="3014488" y="3070332"/>
                  <a:pt x="3116191" y="3040931"/>
                </a:cubicBezTo>
                <a:cubicBezTo>
                  <a:pt x="3180551" y="3022260"/>
                  <a:pt x="3245506" y="3012328"/>
                  <a:pt x="3310859" y="3009249"/>
                </a:cubicBezTo>
                <a:close/>
                <a:moveTo>
                  <a:pt x="2162724" y="2708013"/>
                </a:moveTo>
                <a:cubicBezTo>
                  <a:pt x="2301772" y="2879636"/>
                  <a:pt x="2441614" y="3051261"/>
                  <a:pt x="2579072" y="3220502"/>
                </a:cubicBezTo>
                <a:cubicBezTo>
                  <a:pt x="2529016" y="3267380"/>
                  <a:pt x="2477369" y="3310287"/>
                  <a:pt x="2431285" y="3358754"/>
                </a:cubicBezTo>
                <a:cubicBezTo>
                  <a:pt x="2297005" y="3500187"/>
                  <a:pt x="2204040" y="3667043"/>
                  <a:pt x="2127764" y="3845023"/>
                </a:cubicBezTo>
                <a:cubicBezTo>
                  <a:pt x="2039569" y="4050814"/>
                  <a:pt x="1976003" y="4264549"/>
                  <a:pt x="1925153" y="4481464"/>
                </a:cubicBezTo>
                <a:cubicBezTo>
                  <a:pt x="1881451" y="4665006"/>
                  <a:pt x="1844901" y="4850932"/>
                  <a:pt x="1805174" y="5035269"/>
                </a:cubicBezTo>
                <a:cubicBezTo>
                  <a:pt x="1748761" y="5297474"/>
                  <a:pt x="1695524" y="5560471"/>
                  <a:pt x="1635137" y="5821087"/>
                </a:cubicBezTo>
                <a:cubicBezTo>
                  <a:pt x="1585082" y="6038000"/>
                  <a:pt x="1516748" y="6249353"/>
                  <a:pt x="1421403" y="6451171"/>
                </a:cubicBezTo>
                <a:cubicBezTo>
                  <a:pt x="1365385" y="6569162"/>
                  <a:pt x="1299089" y="6680450"/>
                  <a:pt x="1214805" y="6779000"/>
                </a:cubicBezTo>
                <a:lnTo>
                  <a:pt x="1128509" y="6868642"/>
                </a:lnTo>
                <a:lnTo>
                  <a:pt x="111983" y="6868642"/>
                </a:lnTo>
                <a:lnTo>
                  <a:pt x="0" y="6825158"/>
                </a:lnTo>
                <a:lnTo>
                  <a:pt x="0" y="4690727"/>
                </a:lnTo>
                <a:lnTo>
                  <a:pt x="254097" y="4413231"/>
                </a:lnTo>
                <a:cubicBezTo>
                  <a:pt x="465946" y="4191649"/>
                  <a:pt x="682860" y="3974933"/>
                  <a:pt x="905734" y="3763978"/>
                </a:cubicBezTo>
                <a:cubicBezTo>
                  <a:pt x="1299835" y="3391332"/>
                  <a:pt x="1710621" y="3038550"/>
                  <a:pt x="2148422" y="2718342"/>
                </a:cubicBezTo>
                <a:cubicBezTo>
                  <a:pt x="2152395" y="2715163"/>
                  <a:pt x="2156369" y="2712782"/>
                  <a:pt x="2162724" y="2708013"/>
                </a:cubicBezTo>
                <a:close/>
                <a:moveTo>
                  <a:pt x="12207178" y="2689385"/>
                </a:moveTo>
                <a:lnTo>
                  <a:pt x="12207178" y="4826182"/>
                </a:lnTo>
                <a:lnTo>
                  <a:pt x="11990175" y="4871826"/>
                </a:lnTo>
                <a:cubicBezTo>
                  <a:pt x="11814838" y="4909102"/>
                  <a:pt x="11639619" y="4947327"/>
                  <a:pt x="11464875" y="4988163"/>
                </a:cubicBezTo>
                <a:cubicBezTo>
                  <a:pt x="11194211" y="5050842"/>
                  <a:pt x="10931146" y="5142014"/>
                  <a:pt x="10684225" y="5272121"/>
                </a:cubicBezTo>
                <a:cubicBezTo>
                  <a:pt x="10560765" y="5336701"/>
                  <a:pt x="10445851" y="5413626"/>
                  <a:pt x="10341384" y="5505747"/>
                </a:cubicBezTo>
                <a:cubicBezTo>
                  <a:pt x="10337586" y="5508595"/>
                  <a:pt x="10333787" y="5511444"/>
                  <a:pt x="10330938" y="5514294"/>
                </a:cubicBezTo>
                <a:cubicBezTo>
                  <a:pt x="10151446" y="5333852"/>
                  <a:pt x="9973853" y="5155309"/>
                  <a:pt x="9792461" y="4972968"/>
                </a:cubicBezTo>
                <a:cubicBezTo>
                  <a:pt x="10508531" y="4372285"/>
                  <a:pt x="11192074" y="3739551"/>
                  <a:pt x="11842378" y="3072984"/>
                </a:cubicBezTo>
                <a:close/>
                <a:moveTo>
                  <a:pt x="1561246" y="2129577"/>
                </a:moveTo>
                <a:cubicBezTo>
                  <a:pt x="1711417" y="2280542"/>
                  <a:pt x="1859999" y="2429919"/>
                  <a:pt x="2011759" y="2582473"/>
                </a:cubicBezTo>
                <a:cubicBezTo>
                  <a:pt x="1412663" y="3085031"/>
                  <a:pt x="840781" y="3614405"/>
                  <a:pt x="296708" y="4172085"/>
                </a:cubicBezTo>
                <a:lnTo>
                  <a:pt x="0" y="4484083"/>
                </a:lnTo>
                <a:lnTo>
                  <a:pt x="0" y="2703494"/>
                </a:lnTo>
                <a:lnTo>
                  <a:pt x="173054" y="2667094"/>
                </a:lnTo>
                <a:cubicBezTo>
                  <a:pt x="319749" y="2635908"/>
                  <a:pt x="466345" y="2603927"/>
                  <a:pt x="612544" y="2569760"/>
                </a:cubicBezTo>
                <a:cubicBezTo>
                  <a:pt x="838993" y="2517321"/>
                  <a:pt x="1059085" y="2441042"/>
                  <a:pt x="1265670" y="2332189"/>
                </a:cubicBezTo>
                <a:cubicBezTo>
                  <a:pt x="1368962" y="2278159"/>
                  <a:pt x="1465104" y="2213799"/>
                  <a:pt x="1552506" y="2136726"/>
                </a:cubicBezTo>
                <a:cubicBezTo>
                  <a:pt x="1555683" y="2134345"/>
                  <a:pt x="1558862" y="2131961"/>
                  <a:pt x="1561246" y="2129577"/>
                </a:cubicBezTo>
                <a:close/>
                <a:moveTo>
                  <a:pt x="3498376" y="1693364"/>
                </a:moveTo>
                <a:cubicBezTo>
                  <a:pt x="3963192" y="2195524"/>
                  <a:pt x="4243672" y="2783497"/>
                  <a:pt x="4337429" y="3467612"/>
                </a:cubicBezTo>
                <a:cubicBezTo>
                  <a:pt x="4315975" y="3434240"/>
                  <a:pt x="4297700" y="3407225"/>
                  <a:pt x="4279426" y="3379416"/>
                </a:cubicBezTo>
                <a:cubicBezTo>
                  <a:pt x="4185668" y="3241956"/>
                  <a:pt x="4075224" y="3120389"/>
                  <a:pt x="3932998" y="3031399"/>
                </a:cubicBezTo>
                <a:cubicBezTo>
                  <a:pt x="3819376" y="2959888"/>
                  <a:pt x="3695426" y="2917778"/>
                  <a:pt x="3561145" y="2903475"/>
                </a:cubicBezTo>
                <a:cubicBezTo>
                  <a:pt x="3345820" y="2881228"/>
                  <a:pt x="3141618" y="2928106"/>
                  <a:pt x="2942979" y="3005972"/>
                </a:cubicBezTo>
                <a:cubicBezTo>
                  <a:pt x="2861139" y="3037757"/>
                  <a:pt x="2781684" y="3078278"/>
                  <a:pt x="2700639" y="3114033"/>
                </a:cubicBezTo>
                <a:cubicBezTo>
                  <a:pt x="2693488" y="3117212"/>
                  <a:pt x="2686336" y="3121184"/>
                  <a:pt x="2676802" y="3125952"/>
                </a:cubicBezTo>
                <a:cubicBezTo>
                  <a:pt x="2537754" y="2951148"/>
                  <a:pt x="2398707" y="2777141"/>
                  <a:pt x="2260454" y="2603132"/>
                </a:cubicBezTo>
                <a:cubicBezTo>
                  <a:pt x="2353417" y="2486332"/>
                  <a:pt x="3278283" y="1806191"/>
                  <a:pt x="3498376" y="1693364"/>
                </a:cubicBezTo>
                <a:close/>
                <a:moveTo>
                  <a:pt x="0" y="1284796"/>
                </a:moveTo>
                <a:lnTo>
                  <a:pt x="86818" y="1299116"/>
                </a:lnTo>
                <a:cubicBezTo>
                  <a:pt x="401388" y="1360794"/>
                  <a:pt x="698751" y="1477445"/>
                  <a:pt x="983600" y="1632980"/>
                </a:cubicBezTo>
                <a:cubicBezTo>
                  <a:pt x="1098810" y="1695750"/>
                  <a:pt x="1208460" y="1767261"/>
                  <a:pt x="1299834" y="1863401"/>
                </a:cubicBezTo>
                <a:cubicBezTo>
                  <a:pt x="1325260" y="1890416"/>
                  <a:pt x="1347507" y="1920609"/>
                  <a:pt x="1365781" y="1953187"/>
                </a:cubicBezTo>
                <a:cubicBezTo>
                  <a:pt x="1374521" y="1968282"/>
                  <a:pt x="1376905" y="1992119"/>
                  <a:pt x="1372933" y="2009600"/>
                </a:cubicBezTo>
                <a:cubicBezTo>
                  <a:pt x="1356247" y="2093824"/>
                  <a:pt x="1298244" y="2147057"/>
                  <a:pt x="1230707" y="2192347"/>
                </a:cubicBezTo>
                <a:cubicBezTo>
                  <a:pt x="1135360" y="2256706"/>
                  <a:pt x="1028095" y="2295639"/>
                  <a:pt x="919242" y="2331394"/>
                </a:cubicBezTo>
                <a:cubicBezTo>
                  <a:pt x="734108" y="2391780"/>
                  <a:pt x="545005" y="2433892"/>
                  <a:pt x="355105" y="2475210"/>
                </a:cubicBezTo>
                <a:lnTo>
                  <a:pt x="0" y="2552066"/>
                </a:lnTo>
                <a:close/>
                <a:moveTo>
                  <a:pt x="7884523" y="975703"/>
                </a:moveTo>
                <a:cubicBezTo>
                  <a:pt x="7864581" y="1062126"/>
                  <a:pt x="7840837" y="1145697"/>
                  <a:pt x="7826592" y="1231170"/>
                </a:cubicBezTo>
                <a:cubicBezTo>
                  <a:pt x="7810449" y="1328989"/>
                  <a:pt x="7796203" y="1428707"/>
                  <a:pt x="7791454" y="1528425"/>
                </a:cubicBezTo>
                <a:cubicBezTo>
                  <a:pt x="7786705" y="1636690"/>
                  <a:pt x="7788604" y="1745905"/>
                  <a:pt x="7795251" y="1854170"/>
                </a:cubicBezTo>
                <a:cubicBezTo>
                  <a:pt x="7809497" y="2064055"/>
                  <a:pt x="7856032" y="2268239"/>
                  <a:pt x="7918714" y="2468621"/>
                </a:cubicBezTo>
                <a:cubicBezTo>
                  <a:pt x="8034575" y="2835205"/>
                  <a:pt x="8209320" y="3173298"/>
                  <a:pt x="8410655" y="3499041"/>
                </a:cubicBezTo>
                <a:cubicBezTo>
                  <a:pt x="8518922" y="3673786"/>
                  <a:pt x="8630037" y="3847579"/>
                  <a:pt x="8737352" y="4023274"/>
                </a:cubicBezTo>
                <a:cubicBezTo>
                  <a:pt x="8762043" y="4064111"/>
                  <a:pt x="8779139" y="4110645"/>
                  <a:pt x="8797183" y="4155281"/>
                </a:cubicBezTo>
                <a:cubicBezTo>
                  <a:pt x="8807630" y="4181872"/>
                  <a:pt x="8800981" y="4205616"/>
                  <a:pt x="8782938" y="4229358"/>
                </a:cubicBezTo>
                <a:cubicBezTo>
                  <a:pt x="8703162" y="4332873"/>
                  <a:pt x="8593947" y="4389855"/>
                  <a:pt x="8472386" y="4424995"/>
                </a:cubicBezTo>
                <a:cubicBezTo>
                  <a:pt x="8318535" y="4469631"/>
                  <a:pt x="8161835" y="4472479"/>
                  <a:pt x="8004184" y="4451586"/>
                </a:cubicBezTo>
                <a:cubicBezTo>
                  <a:pt x="7770559" y="4421196"/>
                  <a:pt x="7558780" y="4337623"/>
                  <a:pt x="7369788" y="4197068"/>
                </a:cubicBezTo>
                <a:cubicBezTo>
                  <a:pt x="7211188" y="4080256"/>
                  <a:pt x="7089628" y="3932102"/>
                  <a:pt x="7005104" y="3754510"/>
                </a:cubicBezTo>
                <a:cubicBezTo>
                  <a:pt x="6993709" y="3731718"/>
                  <a:pt x="6991808" y="3703227"/>
                  <a:pt x="6989909" y="3676637"/>
                </a:cubicBezTo>
                <a:cubicBezTo>
                  <a:pt x="6978513" y="3502840"/>
                  <a:pt x="6979464" y="3328099"/>
                  <a:pt x="6991808" y="3154302"/>
                </a:cubicBezTo>
                <a:cubicBezTo>
                  <a:pt x="7009853" y="2909283"/>
                  <a:pt x="7050691" y="2668058"/>
                  <a:pt x="7114321" y="2430636"/>
                </a:cubicBezTo>
                <a:cubicBezTo>
                  <a:pt x="7198842" y="2119136"/>
                  <a:pt x="7322303" y="1822831"/>
                  <a:pt x="7482802" y="1543621"/>
                </a:cubicBezTo>
                <a:cubicBezTo>
                  <a:pt x="7600564" y="1343234"/>
                  <a:pt x="7733522" y="1154246"/>
                  <a:pt x="7884523" y="975703"/>
                </a:cubicBezTo>
                <a:close/>
                <a:moveTo>
                  <a:pt x="1786899" y="749429"/>
                </a:moveTo>
                <a:cubicBezTo>
                  <a:pt x="1834572" y="759759"/>
                  <a:pt x="1877478" y="767703"/>
                  <a:pt x="1919591" y="778035"/>
                </a:cubicBezTo>
                <a:cubicBezTo>
                  <a:pt x="2251715" y="858284"/>
                  <a:pt x="2563181" y="987798"/>
                  <a:pt x="2853989" y="1167367"/>
                </a:cubicBezTo>
                <a:cubicBezTo>
                  <a:pt x="3048658" y="1288140"/>
                  <a:pt x="3227432" y="1427982"/>
                  <a:pt x="3391906" y="1586893"/>
                </a:cubicBezTo>
                <a:cubicBezTo>
                  <a:pt x="3407797" y="1602784"/>
                  <a:pt x="3407003" y="1609140"/>
                  <a:pt x="3386345" y="1619469"/>
                </a:cubicBezTo>
                <a:cubicBezTo>
                  <a:pt x="3062163" y="1769640"/>
                  <a:pt x="2777713" y="1980198"/>
                  <a:pt x="2498823" y="2199494"/>
                </a:cubicBezTo>
                <a:cubicBezTo>
                  <a:pt x="2384407" y="2290076"/>
                  <a:pt x="2269989" y="2380655"/>
                  <a:pt x="2156368" y="2471234"/>
                </a:cubicBezTo>
                <a:cubicBezTo>
                  <a:pt x="2151601" y="2474413"/>
                  <a:pt x="2146833" y="2477591"/>
                  <a:pt x="2140478" y="2481562"/>
                </a:cubicBezTo>
                <a:cubicBezTo>
                  <a:pt x="1979975" y="2332187"/>
                  <a:pt x="1820270" y="2182810"/>
                  <a:pt x="1658180" y="2031845"/>
                </a:cubicBezTo>
                <a:cubicBezTo>
                  <a:pt x="1674072" y="2015158"/>
                  <a:pt x="1689167" y="2000063"/>
                  <a:pt x="1703470" y="1984966"/>
                </a:cubicBezTo>
                <a:cubicBezTo>
                  <a:pt x="1789283" y="1895976"/>
                  <a:pt x="1868738" y="1801424"/>
                  <a:pt x="1928330" y="1692569"/>
                </a:cubicBezTo>
                <a:cubicBezTo>
                  <a:pt x="2035596" y="1497902"/>
                  <a:pt x="2041952" y="1295290"/>
                  <a:pt x="1967262" y="1088706"/>
                </a:cubicBezTo>
                <a:cubicBezTo>
                  <a:pt x="1929920" y="984619"/>
                  <a:pt x="1877478" y="887683"/>
                  <a:pt x="1817091" y="795514"/>
                </a:cubicBezTo>
                <a:cubicBezTo>
                  <a:pt x="1808351" y="782007"/>
                  <a:pt x="1799612" y="767703"/>
                  <a:pt x="1786899" y="749429"/>
                </a:cubicBezTo>
                <a:close/>
                <a:moveTo>
                  <a:pt x="1270437" y="693019"/>
                </a:moveTo>
                <a:cubicBezTo>
                  <a:pt x="1389621" y="695402"/>
                  <a:pt x="1508011" y="710499"/>
                  <a:pt x="1626400" y="722416"/>
                </a:cubicBezTo>
                <a:cubicBezTo>
                  <a:pt x="1639908" y="724006"/>
                  <a:pt x="1655798" y="733540"/>
                  <a:pt x="1665332" y="744663"/>
                </a:cubicBezTo>
                <a:cubicBezTo>
                  <a:pt x="1768627" y="859080"/>
                  <a:pt x="1850464" y="987003"/>
                  <a:pt x="1891782" y="1137971"/>
                </a:cubicBezTo>
                <a:cubicBezTo>
                  <a:pt x="1960909" y="1387461"/>
                  <a:pt x="1873508" y="1648870"/>
                  <a:pt x="1666922" y="1803808"/>
                </a:cubicBezTo>
                <a:cubicBezTo>
                  <a:pt x="1631961" y="1830029"/>
                  <a:pt x="1595411" y="1863400"/>
                  <a:pt x="1546945" y="1852277"/>
                </a:cubicBezTo>
                <a:cubicBezTo>
                  <a:pt x="1511984" y="1845125"/>
                  <a:pt x="1475434" y="1833208"/>
                  <a:pt x="1445240" y="1814932"/>
                </a:cubicBezTo>
                <a:cubicBezTo>
                  <a:pt x="1352277" y="1758519"/>
                  <a:pt x="1260903" y="1698132"/>
                  <a:pt x="1169529" y="1637747"/>
                </a:cubicBezTo>
                <a:cubicBezTo>
                  <a:pt x="989958" y="1518563"/>
                  <a:pt x="804032" y="1411298"/>
                  <a:pt x="601421" y="1335021"/>
                </a:cubicBezTo>
                <a:cubicBezTo>
                  <a:pt x="435358" y="1272251"/>
                  <a:pt x="264529" y="1229345"/>
                  <a:pt x="88136" y="1206303"/>
                </a:cubicBezTo>
                <a:lnTo>
                  <a:pt x="0" y="1199738"/>
                </a:lnTo>
                <a:lnTo>
                  <a:pt x="0" y="916790"/>
                </a:lnTo>
                <a:lnTo>
                  <a:pt x="54070" y="894141"/>
                </a:lnTo>
                <a:cubicBezTo>
                  <a:pt x="190436" y="842594"/>
                  <a:pt x="330477" y="800681"/>
                  <a:pt x="474292" y="768501"/>
                </a:cubicBezTo>
                <a:cubicBezTo>
                  <a:pt x="610161" y="737513"/>
                  <a:pt x="746824" y="712883"/>
                  <a:pt x="885871" y="704938"/>
                </a:cubicBezTo>
                <a:cubicBezTo>
                  <a:pt x="1013795" y="697784"/>
                  <a:pt x="1142514" y="689841"/>
                  <a:pt x="1270437" y="693019"/>
                </a:cubicBezTo>
                <a:close/>
                <a:moveTo>
                  <a:pt x="10712133" y="0"/>
                </a:moveTo>
                <a:lnTo>
                  <a:pt x="12207178" y="0"/>
                </a:lnTo>
                <a:lnTo>
                  <a:pt x="12207178" y="2449074"/>
                </a:lnTo>
                <a:lnTo>
                  <a:pt x="11893308" y="2784754"/>
                </a:lnTo>
                <a:cubicBezTo>
                  <a:pt x="11640095" y="3049600"/>
                  <a:pt x="11380828" y="3308630"/>
                  <a:pt x="11114438" y="3560774"/>
                </a:cubicBezTo>
                <a:cubicBezTo>
                  <a:pt x="10643389" y="4006180"/>
                  <a:pt x="10152396" y="4427843"/>
                  <a:pt x="9629114" y="4810571"/>
                </a:cubicBezTo>
                <a:cubicBezTo>
                  <a:pt x="9624365" y="4814370"/>
                  <a:pt x="9619616" y="4817218"/>
                  <a:pt x="9612019" y="4822917"/>
                </a:cubicBezTo>
                <a:cubicBezTo>
                  <a:pt x="9445822" y="4617783"/>
                  <a:pt x="9278676" y="4412650"/>
                  <a:pt x="9114379" y="4210364"/>
                </a:cubicBezTo>
                <a:cubicBezTo>
                  <a:pt x="9174208" y="4154332"/>
                  <a:pt x="9235940" y="4103049"/>
                  <a:pt x="9291022" y="4045117"/>
                </a:cubicBezTo>
                <a:cubicBezTo>
                  <a:pt x="9451519" y="3876071"/>
                  <a:pt x="9562636" y="3676634"/>
                  <a:pt x="9653806" y="3463904"/>
                </a:cubicBezTo>
                <a:cubicBezTo>
                  <a:pt x="9759221" y="3217932"/>
                  <a:pt x="9835198" y="2962467"/>
                  <a:pt x="9895977" y="2703198"/>
                </a:cubicBezTo>
                <a:cubicBezTo>
                  <a:pt x="9948212" y="2483820"/>
                  <a:pt x="9991898" y="2261591"/>
                  <a:pt x="10039382" y="2041263"/>
                </a:cubicBezTo>
                <a:cubicBezTo>
                  <a:pt x="10106810" y="1727862"/>
                  <a:pt x="10170440" y="1413514"/>
                  <a:pt x="10242618" y="1102013"/>
                </a:cubicBezTo>
                <a:cubicBezTo>
                  <a:pt x="10302447" y="842746"/>
                  <a:pt x="10384123" y="590127"/>
                  <a:pt x="10498084" y="348904"/>
                </a:cubicBezTo>
                <a:cubicBezTo>
                  <a:pt x="10542721" y="254886"/>
                  <a:pt x="10592817" y="164427"/>
                  <a:pt x="10651105" y="79667"/>
                </a:cubicBezTo>
                <a:close/>
                <a:moveTo>
                  <a:pt x="9190904" y="0"/>
                </a:moveTo>
                <a:lnTo>
                  <a:pt x="10549871" y="0"/>
                </a:lnTo>
                <a:lnTo>
                  <a:pt x="10523134" y="38119"/>
                </a:lnTo>
                <a:cubicBezTo>
                  <a:pt x="10468646" y="123591"/>
                  <a:pt x="10421161" y="213575"/>
                  <a:pt x="10377475" y="306170"/>
                </a:cubicBezTo>
                <a:cubicBezTo>
                  <a:pt x="10256864" y="561637"/>
                  <a:pt x="10168542" y="829452"/>
                  <a:pt x="10099214" y="1102013"/>
                </a:cubicBezTo>
                <a:cubicBezTo>
                  <a:pt x="10029886" y="1376477"/>
                  <a:pt x="9969105" y="1653788"/>
                  <a:pt x="9907376" y="1930149"/>
                </a:cubicBezTo>
                <a:cubicBezTo>
                  <a:pt x="9834249" y="2257792"/>
                  <a:pt x="9766821" y="2587338"/>
                  <a:pt x="9691794" y="2914030"/>
                </a:cubicBezTo>
                <a:cubicBezTo>
                  <a:pt x="9639561" y="3141008"/>
                  <a:pt x="9572133" y="3365138"/>
                  <a:pt x="9472414" y="3576919"/>
                </a:cubicBezTo>
                <a:cubicBezTo>
                  <a:pt x="9410683" y="3707975"/>
                  <a:pt x="9337558" y="3831435"/>
                  <a:pt x="9219795" y="3920708"/>
                </a:cubicBezTo>
                <a:cubicBezTo>
                  <a:pt x="9181808" y="3949199"/>
                  <a:pt x="9138121" y="3973890"/>
                  <a:pt x="9093485" y="3990985"/>
                </a:cubicBezTo>
                <a:cubicBezTo>
                  <a:pt x="9027957" y="4016627"/>
                  <a:pt x="8965276" y="4005231"/>
                  <a:pt x="8912093" y="3956795"/>
                </a:cubicBezTo>
                <a:cubicBezTo>
                  <a:pt x="8800979" y="3858027"/>
                  <a:pt x="8710759" y="3741216"/>
                  <a:pt x="8629085" y="3617755"/>
                </a:cubicBezTo>
                <a:cubicBezTo>
                  <a:pt x="8318534" y="3146708"/>
                  <a:pt x="8101052" y="2634822"/>
                  <a:pt x="7977592" y="2083999"/>
                </a:cubicBezTo>
                <a:cubicBezTo>
                  <a:pt x="7929159" y="1868417"/>
                  <a:pt x="7902567" y="1649038"/>
                  <a:pt x="7910164" y="1427759"/>
                </a:cubicBezTo>
                <a:cubicBezTo>
                  <a:pt x="7917763" y="1212180"/>
                  <a:pt x="7954800" y="1003246"/>
                  <a:pt x="8059268" y="810457"/>
                </a:cubicBezTo>
                <a:cubicBezTo>
                  <a:pt x="8066864" y="797162"/>
                  <a:pt x="8076360" y="783866"/>
                  <a:pt x="8087759" y="772469"/>
                </a:cubicBezTo>
                <a:cubicBezTo>
                  <a:pt x="8404007" y="454322"/>
                  <a:pt x="8765841" y="198853"/>
                  <a:pt x="9172309" y="7965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4204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98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8" r:id="rId2"/>
    <p:sldLayoutId id="2147483745" r:id="rId3"/>
    <p:sldLayoutId id="2147483731" r:id="rId4"/>
    <p:sldLayoutId id="2147483737" r:id="rId5"/>
    <p:sldLayoutId id="2147483736" r:id="rId6"/>
    <p:sldLayoutId id="2147483739" r:id="rId7"/>
    <p:sldLayoutId id="2147483743" r:id="rId8"/>
    <p:sldLayoutId id="2147483740" r:id="rId9"/>
    <p:sldLayoutId id="2147483741" r:id="rId10"/>
    <p:sldLayoutId id="2147483742" r:id="rId11"/>
    <p:sldLayoutId id="2147483744" r:id="rId12"/>
    <p:sldLayoutId id="2147483746" r:id="rId13"/>
    <p:sldLayoutId id="2147483747" r:id="rId14"/>
    <p:sldLayoutId id="2147483748" r:id="rId15"/>
    <p:sldLayoutId id="2147483749" r:id="rId16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ame" TargetMode="External"/><Relationship Id="rId2" Type="http://schemas.openxmlformats.org/officeDocument/2006/relationships/hyperlink" Target="https://en.wikipedia.org/wiki/Physical_activity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jp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16ED284-ADE9-4779-946E-B6A265F6FD04}"/>
              </a:ext>
            </a:extLst>
          </p:cNvPr>
          <p:cNvSpPr/>
          <p:nvPr/>
        </p:nvSpPr>
        <p:spPr>
          <a:xfrm>
            <a:off x="-5638" y="1108675"/>
            <a:ext cx="6913794" cy="3297971"/>
          </a:xfrm>
          <a:custGeom>
            <a:avLst/>
            <a:gdLst>
              <a:gd name="connsiteX0" fmla="*/ 0 w 6803226"/>
              <a:gd name="connsiteY0" fmla="*/ 2318916 h 3297971"/>
              <a:gd name="connsiteX1" fmla="*/ 6154831 w 6803226"/>
              <a:gd name="connsiteY1" fmla="*/ 2318916 h 3297971"/>
              <a:gd name="connsiteX2" fmla="*/ 5881075 w 6803226"/>
              <a:gd name="connsiteY2" fmla="*/ 3297971 h 3297971"/>
              <a:gd name="connsiteX3" fmla="*/ 0 w 6803226"/>
              <a:gd name="connsiteY3" fmla="*/ 3297971 h 3297971"/>
              <a:gd name="connsiteX4" fmla="*/ 0 w 6803226"/>
              <a:gd name="connsiteY4" fmla="*/ 1159458 h 3297971"/>
              <a:gd name="connsiteX5" fmla="*/ 6479029 w 6803226"/>
              <a:gd name="connsiteY5" fmla="*/ 1159458 h 3297971"/>
              <a:gd name="connsiteX6" fmla="*/ 6205273 w 6803226"/>
              <a:gd name="connsiteY6" fmla="*/ 2138513 h 3297971"/>
              <a:gd name="connsiteX7" fmla="*/ 0 w 6803226"/>
              <a:gd name="connsiteY7" fmla="*/ 2138513 h 3297971"/>
              <a:gd name="connsiteX8" fmla="*/ 0 w 6803226"/>
              <a:gd name="connsiteY8" fmla="*/ 0 h 3297971"/>
              <a:gd name="connsiteX9" fmla="*/ 6803226 w 6803226"/>
              <a:gd name="connsiteY9" fmla="*/ 0 h 3297971"/>
              <a:gd name="connsiteX10" fmla="*/ 6529471 w 6803226"/>
              <a:gd name="connsiteY10" fmla="*/ 979055 h 3297971"/>
              <a:gd name="connsiteX11" fmla="*/ 0 w 6803226"/>
              <a:gd name="connsiteY11" fmla="*/ 979055 h 32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03226" h="3297971">
                <a:moveTo>
                  <a:pt x="0" y="2318916"/>
                </a:moveTo>
                <a:lnTo>
                  <a:pt x="6154831" y="2318916"/>
                </a:lnTo>
                <a:lnTo>
                  <a:pt x="5881075" y="3297971"/>
                </a:lnTo>
                <a:lnTo>
                  <a:pt x="0" y="3297971"/>
                </a:lnTo>
                <a:close/>
                <a:moveTo>
                  <a:pt x="0" y="1159458"/>
                </a:moveTo>
                <a:lnTo>
                  <a:pt x="6479029" y="1159458"/>
                </a:lnTo>
                <a:lnTo>
                  <a:pt x="6205273" y="2138513"/>
                </a:lnTo>
                <a:lnTo>
                  <a:pt x="0" y="2138513"/>
                </a:lnTo>
                <a:close/>
                <a:moveTo>
                  <a:pt x="0" y="0"/>
                </a:moveTo>
                <a:lnTo>
                  <a:pt x="6803226" y="0"/>
                </a:lnTo>
                <a:lnTo>
                  <a:pt x="6529471" y="979055"/>
                </a:lnTo>
                <a:lnTo>
                  <a:pt x="0" y="97905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9209A47-C56B-45F9-BBC4-2C145255E593}"/>
              </a:ext>
            </a:extLst>
          </p:cNvPr>
          <p:cNvSpPr/>
          <p:nvPr/>
        </p:nvSpPr>
        <p:spPr>
          <a:xfrm>
            <a:off x="-5638" y="1025236"/>
            <a:ext cx="6803226" cy="3297971"/>
          </a:xfrm>
          <a:custGeom>
            <a:avLst/>
            <a:gdLst>
              <a:gd name="connsiteX0" fmla="*/ 0 w 6803226"/>
              <a:gd name="connsiteY0" fmla="*/ 2318916 h 3297971"/>
              <a:gd name="connsiteX1" fmla="*/ 6154831 w 6803226"/>
              <a:gd name="connsiteY1" fmla="*/ 2318916 h 3297971"/>
              <a:gd name="connsiteX2" fmla="*/ 5881075 w 6803226"/>
              <a:gd name="connsiteY2" fmla="*/ 3297971 h 3297971"/>
              <a:gd name="connsiteX3" fmla="*/ 0 w 6803226"/>
              <a:gd name="connsiteY3" fmla="*/ 3297971 h 3297971"/>
              <a:gd name="connsiteX4" fmla="*/ 0 w 6803226"/>
              <a:gd name="connsiteY4" fmla="*/ 1159458 h 3297971"/>
              <a:gd name="connsiteX5" fmla="*/ 6479029 w 6803226"/>
              <a:gd name="connsiteY5" fmla="*/ 1159458 h 3297971"/>
              <a:gd name="connsiteX6" fmla="*/ 6205273 w 6803226"/>
              <a:gd name="connsiteY6" fmla="*/ 2138513 h 3297971"/>
              <a:gd name="connsiteX7" fmla="*/ 0 w 6803226"/>
              <a:gd name="connsiteY7" fmla="*/ 2138513 h 3297971"/>
              <a:gd name="connsiteX8" fmla="*/ 0 w 6803226"/>
              <a:gd name="connsiteY8" fmla="*/ 0 h 3297971"/>
              <a:gd name="connsiteX9" fmla="*/ 6803226 w 6803226"/>
              <a:gd name="connsiteY9" fmla="*/ 0 h 3297971"/>
              <a:gd name="connsiteX10" fmla="*/ 6529471 w 6803226"/>
              <a:gd name="connsiteY10" fmla="*/ 979055 h 3297971"/>
              <a:gd name="connsiteX11" fmla="*/ 0 w 6803226"/>
              <a:gd name="connsiteY11" fmla="*/ 979055 h 329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03226" h="3297971">
                <a:moveTo>
                  <a:pt x="0" y="2318916"/>
                </a:moveTo>
                <a:lnTo>
                  <a:pt x="6154831" y="2318916"/>
                </a:lnTo>
                <a:lnTo>
                  <a:pt x="5881075" y="3297971"/>
                </a:lnTo>
                <a:lnTo>
                  <a:pt x="0" y="3297971"/>
                </a:lnTo>
                <a:close/>
                <a:moveTo>
                  <a:pt x="0" y="1159458"/>
                </a:moveTo>
                <a:lnTo>
                  <a:pt x="6479029" y="1159458"/>
                </a:lnTo>
                <a:lnTo>
                  <a:pt x="6205273" y="2138513"/>
                </a:lnTo>
                <a:lnTo>
                  <a:pt x="0" y="2138513"/>
                </a:lnTo>
                <a:close/>
                <a:moveTo>
                  <a:pt x="0" y="0"/>
                </a:moveTo>
                <a:lnTo>
                  <a:pt x="6803226" y="0"/>
                </a:lnTo>
                <a:lnTo>
                  <a:pt x="6529471" y="979055"/>
                </a:lnTo>
                <a:lnTo>
                  <a:pt x="0" y="9790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" y="1052944"/>
            <a:ext cx="630546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  Ryan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841448-462A-4ED7-AEAE-0F987C7DF7D5}"/>
              </a:ext>
            </a:extLst>
          </p:cNvPr>
          <p:cNvSpPr txBox="1"/>
          <p:nvPr/>
        </p:nvSpPr>
        <p:spPr>
          <a:xfrm>
            <a:off x="0" y="3372192"/>
            <a:ext cx="564968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Club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212986-190C-4EB9-A904-EE8EAD4C35B3}"/>
              </a:ext>
            </a:extLst>
          </p:cNvPr>
          <p:cNvSpPr txBox="1"/>
          <p:nvPr/>
        </p:nvSpPr>
        <p:spPr>
          <a:xfrm>
            <a:off x="-5638" y="2217186"/>
            <a:ext cx="59970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Sport 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48" y="5515157"/>
            <a:ext cx="2450794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5726890" y="2907732"/>
            <a:ext cx="646496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Algerian" panose="04020705040A02060702" pitchFamily="82" charset="0"/>
                <a:cs typeface="Arial" pitchFamily="34" charset="0"/>
              </a:rPr>
              <a:t>Thank You</a:t>
            </a:r>
            <a:endParaRPr lang="ko-KR" altLang="en-US" sz="7200" dirty="0">
              <a:solidFill>
                <a:schemeClr val="bg1"/>
              </a:solidFill>
              <a:latin typeface="Algerian" panose="04020705040A02060702" pitchFamily="82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031" y="5755340"/>
            <a:ext cx="2450794" cy="81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0327" y="273845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Algerian" panose="04020705040A02060702" pitchFamily="82" charset="0"/>
                <a:cs typeface="Arial" pitchFamily="34" charset="0"/>
              </a:rPr>
              <a:t>Our Team</a:t>
            </a:r>
            <a:endParaRPr lang="ko-KR" altLang="en-US" sz="5400" dirty="0">
              <a:solidFill>
                <a:schemeClr val="bg1"/>
              </a:solidFill>
              <a:latin typeface="Algerian" panose="04020705040A02060702" pitchFamily="82" charset="0"/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06F261-0669-48B8-9958-431E6D1027AB}"/>
              </a:ext>
            </a:extLst>
          </p:cNvPr>
          <p:cNvGrpSpPr/>
          <p:nvPr/>
        </p:nvGrpSpPr>
        <p:grpSpPr>
          <a:xfrm>
            <a:off x="5484142" y="1532698"/>
            <a:ext cx="5917644" cy="923330"/>
            <a:chOff x="5360499" y="1592856"/>
            <a:chExt cx="5917644" cy="92333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39940" y="1859728"/>
              <a:ext cx="4538203" cy="507888"/>
              <a:chOff x="6739940" y="1859728"/>
              <a:chExt cx="4538203" cy="50788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39940" y="1859728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Hamza Siddiqui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360499" y="1592856"/>
              <a:ext cx="140995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9CB309-306C-43FB-A823-AE581DF9B64D}"/>
              </a:ext>
            </a:extLst>
          </p:cNvPr>
          <p:cNvGrpSpPr/>
          <p:nvPr/>
        </p:nvGrpSpPr>
        <p:grpSpPr>
          <a:xfrm>
            <a:off x="5480129" y="2703774"/>
            <a:ext cx="5921657" cy="923330"/>
            <a:chOff x="5360499" y="1592856"/>
            <a:chExt cx="5921657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B1605C8-DD27-4815-A1E4-11AA3881DDCE}"/>
                </a:ext>
              </a:extLst>
            </p:cNvPr>
            <p:cNvSpPr txBox="1"/>
            <p:nvPr/>
          </p:nvSpPr>
          <p:spPr>
            <a:xfrm>
              <a:off x="6774464" y="1918902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MUHAMMAD HASEEB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9F8183-8945-4D13-AAC1-5A8119B949CE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EA503-9AEC-47DD-A74D-AB70CBC6117B}"/>
              </a:ext>
            </a:extLst>
          </p:cNvPr>
          <p:cNvGrpSpPr/>
          <p:nvPr/>
        </p:nvGrpSpPr>
        <p:grpSpPr>
          <a:xfrm>
            <a:off x="5476116" y="3874850"/>
            <a:ext cx="5925670" cy="923330"/>
            <a:chOff x="5360499" y="1592856"/>
            <a:chExt cx="5925670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3E9464-A527-47FC-B0BB-7ABA1EF9CB21}"/>
                </a:ext>
              </a:extLst>
            </p:cNvPr>
            <p:cNvSpPr txBox="1"/>
            <p:nvPr/>
          </p:nvSpPr>
          <p:spPr>
            <a:xfrm>
              <a:off x="6778477" y="1889344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MUHAMMAD SARIB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BCB7A7-ACF5-4DAF-98AD-6F9C4DB6F657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05547D5-7335-4CCB-B212-A29A9F5F3EE6}"/>
              </a:ext>
            </a:extLst>
          </p:cNvPr>
          <p:cNvGrpSpPr/>
          <p:nvPr/>
        </p:nvGrpSpPr>
        <p:grpSpPr>
          <a:xfrm>
            <a:off x="5472103" y="5045927"/>
            <a:ext cx="5929683" cy="923330"/>
            <a:chOff x="5360499" y="1592856"/>
            <a:chExt cx="5929683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D371C0-A01A-4952-8FC9-77831D3A1074}"/>
                </a:ext>
              </a:extLst>
            </p:cNvPr>
            <p:cNvSpPr txBox="1"/>
            <p:nvPr/>
          </p:nvSpPr>
          <p:spPr>
            <a:xfrm>
              <a:off x="6782490" y="1800605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MUHAMMAD SAIF ULLAH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802AA2-3D0A-47D2-8325-970DCC31F85E}"/>
                </a:ext>
              </a:extLst>
            </p:cNvPr>
            <p:cNvSpPr txBox="1"/>
            <p:nvPr/>
          </p:nvSpPr>
          <p:spPr>
            <a:xfrm>
              <a:off x="5360499" y="1592856"/>
              <a:ext cx="1409952" cy="92333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5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497097" y="3010083"/>
            <a:ext cx="66949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gerian" panose="04020705040A02060702" pitchFamily="82" charset="0"/>
              </a:rPr>
              <a:t>Welcome to Sport Club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497097" y="3644718"/>
            <a:ext cx="669482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Participation in sports can help in relieving from stress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099091" y="89957"/>
            <a:ext cx="6702146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400" dirty="0" smtClean="0">
                <a:latin typeface="Algerian" panose="04020705040A02060702" pitchFamily="82" charset="0"/>
                <a:cs typeface="Arial" pitchFamily="34" charset="0"/>
              </a:rPr>
              <a:t>Information of Sport</a:t>
            </a:r>
            <a:endParaRPr lang="ko-KR" altLang="en-US" sz="4400" dirty="0">
              <a:latin typeface="Algerian" panose="04020705040A02060702" pitchFamily="82" charset="0"/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4561C9-4AC8-4C5F-9E6F-E5FF46551151}"/>
              </a:ext>
            </a:extLst>
          </p:cNvPr>
          <p:cNvSpPr txBox="1"/>
          <p:nvPr/>
        </p:nvSpPr>
        <p:spPr>
          <a:xfrm>
            <a:off x="6031695" y="851185"/>
            <a:ext cx="61916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cs typeface="Arial" pitchFamily="34" charset="0"/>
              </a:rPr>
              <a:t>Sport pertains to any form of </a:t>
            </a:r>
            <a:r>
              <a:rPr lang="en-US" sz="1200" dirty="0">
                <a:cs typeface="Arial" pitchFamily="34" charset="0"/>
                <a:hlinkClick r:id="rId2" tooltip="Physical activity"/>
              </a:rPr>
              <a:t>physical activity</a:t>
            </a:r>
            <a:r>
              <a:rPr lang="en-US" sz="1200" dirty="0">
                <a:cs typeface="Arial" pitchFamily="34" charset="0"/>
              </a:rPr>
              <a:t> or </a:t>
            </a:r>
            <a:r>
              <a:rPr lang="en-US" sz="1200" dirty="0">
                <a:cs typeface="Arial" pitchFamily="34" charset="0"/>
                <a:hlinkClick r:id="rId3" tooltip="Game"/>
              </a:rPr>
              <a:t>game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E6EBFC8-856A-47AA-811B-7122F5F3452B}"/>
              </a:ext>
            </a:extLst>
          </p:cNvPr>
          <p:cNvSpPr/>
          <p:nvPr/>
        </p:nvSpPr>
        <p:spPr>
          <a:xfrm rot="16670652">
            <a:off x="4740953" y="1871044"/>
            <a:ext cx="1127938" cy="1127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7A21278-0F14-42B7-B246-CB95A2BA75D5}"/>
              </a:ext>
            </a:extLst>
          </p:cNvPr>
          <p:cNvSpPr/>
          <p:nvPr/>
        </p:nvSpPr>
        <p:spPr>
          <a:xfrm rot="16670652">
            <a:off x="6305786" y="2645611"/>
            <a:ext cx="1127938" cy="1127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3BB42C-8288-4876-A4FC-6D868B141AEC}"/>
              </a:ext>
            </a:extLst>
          </p:cNvPr>
          <p:cNvSpPr/>
          <p:nvPr/>
        </p:nvSpPr>
        <p:spPr>
          <a:xfrm rot="16670652">
            <a:off x="6564571" y="4369097"/>
            <a:ext cx="1127938" cy="11279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678957-25B2-4DBE-8318-8C83D0A7B72F}"/>
              </a:ext>
            </a:extLst>
          </p:cNvPr>
          <p:cNvGrpSpPr/>
          <p:nvPr/>
        </p:nvGrpSpPr>
        <p:grpSpPr>
          <a:xfrm>
            <a:off x="2438915" y="477739"/>
            <a:ext cx="5513714" cy="6551026"/>
            <a:chOff x="2438915" y="477739"/>
            <a:chExt cx="5513714" cy="6551026"/>
          </a:xfrm>
          <a:solidFill>
            <a:schemeClr val="bg1"/>
          </a:solidFill>
        </p:grpSpPr>
        <p:sp>
          <p:nvSpPr>
            <p:cNvPr id="7" name="자유형: 도형 36">
              <a:extLst>
                <a:ext uri="{FF2B5EF4-FFF2-40B4-BE49-F238E27FC236}">
                  <a16:creationId xmlns:a16="http://schemas.microsoft.com/office/drawing/2014/main" id="{9AC1C09B-1CC8-42D2-B28E-D8E7B6E23105}"/>
                </a:ext>
              </a:extLst>
            </p:cNvPr>
            <p:cNvSpPr/>
            <p:nvPr/>
          </p:nvSpPr>
          <p:spPr>
            <a:xfrm rot="15882411">
              <a:off x="3090221" y="2166357"/>
              <a:ext cx="6183005" cy="3541811"/>
            </a:xfrm>
            <a:custGeom>
              <a:avLst/>
              <a:gdLst>
                <a:gd name="connsiteX0" fmla="*/ 6317827 w 6384745"/>
                <a:gd name="connsiteY0" fmla="*/ 0 h 3657374"/>
                <a:gd name="connsiteX1" fmla="*/ 6384745 w 6384745"/>
                <a:gd name="connsiteY1" fmla="*/ 50557 h 3657374"/>
                <a:gd name="connsiteX2" fmla="*/ 5172745 w 6384745"/>
                <a:gd name="connsiteY2" fmla="*/ 300515 h 3657374"/>
                <a:gd name="connsiteX3" fmla="*/ 4059342 w 6384745"/>
                <a:gd name="connsiteY3" fmla="*/ 677474 h 3657374"/>
                <a:gd name="connsiteX4" fmla="*/ 4400636 w 6384745"/>
                <a:gd name="connsiteY4" fmla="*/ 1824535 h 3657374"/>
                <a:gd name="connsiteX5" fmla="*/ 4396495 w 6384745"/>
                <a:gd name="connsiteY5" fmla="*/ 1831995 h 3657374"/>
                <a:gd name="connsiteX6" fmla="*/ 4742295 w 6384745"/>
                <a:gd name="connsiteY6" fmla="*/ 2918976 h 3657374"/>
                <a:gd name="connsiteX7" fmla="*/ 3716324 w 6384745"/>
                <a:gd name="connsiteY7" fmla="*/ 3526559 h 3657374"/>
                <a:gd name="connsiteX8" fmla="*/ 2923941 w 6384745"/>
                <a:gd name="connsiteY8" fmla="*/ 2659002 h 3657374"/>
                <a:gd name="connsiteX9" fmla="*/ 2916014 w 6384745"/>
                <a:gd name="connsiteY9" fmla="*/ 2659337 h 3657374"/>
                <a:gd name="connsiteX10" fmla="*/ 2043420 w 6384745"/>
                <a:gd name="connsiteY10" fmla="*/ 1840309 h 3657374"/>
                <a:gd name="connsiteX11" fmla="*/ 1223054 w 6384745"/>
                <a:gd name="connsiteY11" fmla="*/ 2525483 h 3657374"/>
                <a:gd name="connsiteX12" fmla="*/ 1207635 w 6384745"/>
                <a:gd name="connsiteY12" fmla="*/ 2680585 h 3657374"/>
                <a:gd name="connsiteX13" fmla="*/ 1209576 w 6384745"/>
                <a:gd name="connsiteY13" fmla="*/ 2680522 h 3657374"/>
                <a:gd name="connsiteX14" fmla="*/ 294736 w 6384745"/>
                <a:gd name="connsiteY14" fmla="*/ 3656865 h 3657374"/>
                <a:gd name="connsiteX15" fmla="*/ 12163 w 6384745"/>
                <a:gd name="connsiteY15" fmla="*/ 3623498 h 3657374"/>
                <a:gd name="connsiteX16" fmla="*/ 0 w 6384745"/>
                <a:gd name="connsiteY16" fmla="*/ 3619489 h 3657374"/>
                <a:gd name="connsiteX17" fmla="*/ 20206 w 6384745"/>
                <a:gd name="connsiteY17" fmla="*/ 3532917 h 3657374"/>
                <a:gd name="connsiteX18" fmla="*/ 35754 w 6384745"/>
                <a:gd name="connsiteY18" fmla="*/ 3538041 h 3657374"/>
                <a:gd name="connsiteX19" fmla="*/ 291855 w 6384745"/>
                <a:gd name="connsiteY19" fmla="*/ 3568282 h 3657374"/>
                <a:gd name="connsiteX20" fmla="*/ 1109199 w 6384745"/>
                <a:gd name="connsiteY20" fmla="*/ 2856686 h 3657374"/>
                <a:gd name="connsiteX21" fmla="*/ 1120779 w 6384745"/>
                <a:gd name="connsiteY21" fmla="*/ 2686554 h 3657374"/>
                <a:gd name="connsiteX22" fmla="*/ 1117395 w 6384745"/>
                <a:gd name="connsiteY22" fmla="*/ 2685764 h 3657374"/>
                <a:gd name="connsiteX23" fmla="*/ 1117170 w 6384745"/>
                <a:gd name="connsiteY23" fmla="*/ 2677170 h 3657374"/>
                <a:gd name="connsiteX24" fmla="*/ 1123225 w 6384745"/>
                <a:gd name="connsiteY24" fmla="*/ 2676706 h 3657374"/>
                <a:gd name="connsiteX25" fmla="*/ 2041651 w 6384745"/>
                <a:gd name="connsiteY25" fmla="*/ 1756459 h 3657374"/>
                <a:gd name="connsiteX26" fmla="*/ 2997869 w 6384745"/>
                <a:gd name="connsiteY26" fmla="*/ 2634756 h 3657374"/>
                <a:gd name="connsiteX27" fmla="*/ 3004992 w 6384745"/>
                <a:gd name="connsiteY27" fmla="*/ 2634455 h 3657374"/>
                <a:gd name="connsiteX28" fmla="*/ 3729114 w 6384745"/>
                <a:gd name="connsiteY28" fmla="*/ 3443670 h 3657374"/>
                <a:gd name="connsiteX29" fmla="*/ 4663465 w 6384745"/>
                <a:gd name="connsiteY29" fmla="*/ 2890345 h 3657374"/>
                <a:gd name="connsiteX30" fmla="*/ 4301973 w 6384745"/>
                <a:gd name="connsiteY30" fmla="*/ 1866380 h 3657374"/>
                <a:gd name="connsiteX31" fmla="*/ 4303980 w 6384745"/>
                <a:gd name="connsiteY31" fmla="*/ 1863056 h 3657374"/>
                <a:gd name="connsiteX32" fmla="*/ 3985172 w 6384745"/>
                <a:gd name="connsiteY32" fmla="*/ 638326 h 3657374"/>
                <a:gd name="connsiteX33" fmla="*/ 5061376 w 6384745"/>
                <a:gd name="connsiteY33" fmla="*/ 170051 h 3657374"/>
                <a:gd name="connsiteX34" fmla="*/ 5172781 w 6384745"/>
                <a:gd name="connsiteY34" fmla="*/ 209004 h 3657374"/>
                <a:gd name="connsiteX35" fmla="*/ 5175129 w 6384745"/>
                <a:gd name="connsiteY35" fmla="*/ 205328 h 3657374"/>
                <a:gd name="connsiteX36" fmla="*/ 6317827 w 6384745"/>
                <a:gd name="connsiteY36" fmla="*/ 0 h 365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6384745" h="3657374">
                  <a:moveTo>
                    <a:pt x="6317827" y="0"/>
                  </a:moveTo>
                  <a:lnTo>
                    <a:pt x="6384745" y="50557"/>
                  </a:lnTo>
                  <a:cubicBezTo>
                    <a:pt x="6099318" y="428355"/>
                    <a:pt x="5579572" y="532755"/>
                    <a:pt x="5172745" y="300515"/>
                  </a:cubicBezTo>
                  <a:cubicBezTo>
                    <a:pt x="4762196" y="110361"/>
                    <a:pt x="4272083" y="274413"/>
                    <a:pt x="4059342" y="677474"/>
                  </a:cubicBezTo>
                  <a:cubicBezTo>
                    <a:pt x="3842129" y="1089008"/>
                    <a:pt x="3993777" y="1598687"/>
                    <a:pt x="4400636" y="1824535"/>
                  </a:cubicBezTo>
                  <a:lnTo>
                    <a:pt x="4396495" y="1831995"/>
                  </a:lnTo>
                  <a:cubicBezTo>
                    <a:pt x="4744176" y="2071112"/>
                    <a:pt x="4888120" y="2517468"/>
                    <a:pt x="4742295" y="2918976"/>
                  </a:cubicBezTo>
                  <a:cubicBezTo>
                    <a:pt x="4589213" y="3340468"/>
                    <a:pt x="4159511" y="3594939"/>
                    <a:pt x="3716324" y="3526559"/>
                  </a:cubicBezTo>
                  <a:cubicBezTo>
                    <a:pt x="3280119" y="3459256"/>
                    <a:pt x="2950636" y="3097673"/>
                    <a:pt x="2923941" y="2659002"/>
                  </a:cubicBezTo>
                  <a:lnTo>
                    <a:pt x="2916014" y="2659337"/>
                  </a:lnTo>
                  <a:cubicBezTo>
                    <a:pt x="2896379" y="2194411"/>
                    <a:pt x="2508655" y="1830489"/>
                    <a:pt x="2043420" y="1840309"/>
                  </a:cubicBezTo>
                  <a:cubicBezTo>
                    <a:pt x="1636338" y="1848901"/>
                    <a:pt x="1300622" y="2140881"/>
                    <a:pt x="1223054" y="2525483"/>
                  </a:cubicBezTo>
                  <a:lnTo>
                    <a:pt x="1207635" y="2680585"/>
                  </a:lnTo>
                  <a:lnTo>
                    <a:pt x="1209576" y="2680522"/>
                  </a:lnTo>
                  <a:cubicBezTo>
                    <a:pt x="1226560" y="3202758"/>
                    <a:pt x="816972" y="3639882"/>
                    <a:pt x="294736" y="3656865"/>
                  </a:cubicBezTo>
                  <a:cubicBezTo>
                    <a:pt x="196817" y="3660050"/>
                    <a:pt x="101890" y="3648237"/>
                    <a:pt x="12163" y="3623498"/>
                  </a:cubicBezTo>
                  <a:lnTo>
                    <a:pt x="0" y="3619489"/>
                  </a:lnTo>
                  <a:lnTo>
                    <a:pt x="20206" y="3532917"/>
                  </a:lnTo>
                  <a:lnTo>
                    <a:pt x="35754" y="3538041"/>
                  </a:lnTo>
                  <a:cubicBezTo>
                    <a:pt x="117075" y="3560463"/>
                    <a:pt x="203109" y="3571168"/>
                    <a:pt x="291855" y="3568282"/>
                  </a:cubicBezTo>
                  <a:cubicBezTo>
                    <a:pt x="706004" y="3554814"/>
                    <a:pt x="1041986" y="3249809"/>
                    <a:pt x="1109199" y="2856686"/>
                  </a:cubicBezTo>
                  <a:lnTo>
                    <a:pt x="1120779" y="2686554"/>
                  </a:lnTo>
                  <a:lnTo>
                    <a:pt x="1117395" y="2685764"/>
                  </a:lnTo>
                  <a:lnTo>
                    <a:pt x="1117170" y="2677170"/>
                  </a:lnTo>
                  <a:lnTo>
                    <a:pt x="1123225" y="2676706"/>
                  </a:lnTo>
                  <a:cubicBezTo>
                    <a:pt x="1132317" y="2174296"/>
                    <a:pt x="1537053" y="1767111"/>
                    <a:pt x="2041651" y="1756459"/>
                  </a:cubicBezTo>
                  <a:cubicBezTo>
                    <a:pt x="2545448" y="1745826"/>
                    <a:pt x="2966468" y="2134321"/>
                    <a:pt x="2997869" y="2634756"/>
                  </a:cubicBezTo>
                  <a:lnTo>
                    <a:pt x="3004992" y="2634455"/>
                  </a:lnTo>
                  <a:cubicBezTo>
                    <a:pt x="3022224" y="3042476"/>
                    <a:pt x="3325505" y="3381396"/>
                    <a:pt x="3729114" y="3443670"/>
                  </a:cubicBezTo>
                  <a:cubicBezTo>
                    <a:pt x="4132722" y="3505944"/>
                    <a:pt x="4524054" y="3274197"/>
                    <a:pt x="4663465" y="2890345"/>
                  </a:cubicBezTo>
                  <a:cubicBezTo>
                    <a:pt x="4802877" y="2506492"/>
                    <a:pt x="4651475" y="2077630"/>
                    <a:pt x="4301973" y="1866380"/>
                  </a:cubicBezTo>
                  <a:lnTo>
                    <a:pt x="4303980" y="1863056"/>
                  </a:lnTo>
                  <a:cubicBezTo>
                    <a:pt x="3899505" y="1601560"/>
                    <a:pt x="3756996" y="1070628"/>
                    <a:pt x="3985172" y="638326"/>
                  </a:cubicBezTo>
                  <a:cubicBezTo>
                    <a:pt x="4193869" y="242924"/>
                    <a:pt x="4645658" y="56995"/>
                    <a:pt x="5061376" y="170051"/>
                  </a:cubicBezTo>
                  <a:cubicBezTo>
                    <a:pt x="5098993" y="180281"/>
                    <a:pt x="5136314" y="192959"/>
                    <a:pt x="5172781" y="209004"/>
                  </a:cubicBezTo>
                  <a:lnTo>
                    <a:pt x="5175129" y="205328"/>
                  </a:lnTo>
                  <a:cubicBezTo>
                    <a:pt x="5551266" y="445470"/>
                    <a:pt x="6048820" y="356066"/>
                    <a:pt x="631782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742160-A7FF-4EFA-9458-F2F74BC504EC}"/>
                </a:ext>
              </a:extLst>
            </p:cNvPr>
            <p:cNvSpPr/>
            <p:nvPr/>
          </p:nvSpPr>
          <p:spPr>
            <a:xfrm rot="18295490">
              <a:off x="3360213" y="-443559"/>
              <a:ext cx="79342" cy="19219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C336DA2-B004-45F6-900E-544072A39AC8}"/>
              </a:ext>
            </a:extLst>
          </p:cNvPr>
          <p:cNvGrpSpPr/>
          <p:nvPr/>
        </p:nvGrpSpPr>
        <p:grpSpPr>
          <a:xfrm>
            <a:off x="8670053" y="2111596"/>
            <a:ext cx="2976669" cy="3259430"/>
            <a:chOff x="6084168" y="1875695"/>
            <a:chExt cx="2842224" cy="32594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CFBABE3-D844-44BE-A31F-0EF8E0720075}"/>
                </a:ext>
              </a:extLst>
            </p:cNvPr>
            <p:cNvSpPr txBox="1"/>
            <p:nvPr/>
          </p:nvSpPr>
          <p:spPr>
            <a:xfrm>
              <a:off x="6085587" y="1875695"/>
              <a:ext cx="2840805" cy="897682"/>
            </a:xfrm>
            <a:prstGeom prst="rect">
              <a:avLst/>
            </a:prstGeom>
            <a:noFill/>
          </p:spPr>
          <p:txBody>
            <a:bodyPr wrap="square" lIns="72000" tIns="0" rIns="3600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ko-KR" sz="3200" b="1" dirty="0">
                  <a:solidFill>
                    <a:schemeClr val="accent1"/>
                  </a:solidFill>
                  <a:cs typeface="Arial" pitchFamily="34" charset="0"/>
                </a:rPr>
                <a:t>I</a:t>
              </a:r>
              <a:r>
                <a:rPr lang="en-US" altLang="ko-KR" sz="3200" b="1" dirty="0" smtClean="0">
                  <a:solidFill>
                    <a:schemeClr val="accent1"/>
                  </a:solidFill>
                  <a:cs typeface="Arial" pitchFamily="34" charset="0"/>
                </a:rPr>
                <a:t>mportant Of Sport</a:t>
              </a:r>
              <a:endParaRPr lang="ko-KR" altLang="en-US" sz="3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64ABAC-7D53-4D27-8984-5839D3ED054C}"/>
                </a:ext>
              </a:extLst>
            </p:cNvPr>
            <p:cNvGrpSpPr/>
            <p:nvPr/>
          </p:nvGrpSpPr>
          <p:grpSpPr>
            <a:xfrm>
              <a:off x="6084168" y="2895621"/>
              <a:ext cx="2842224" cy="2239504"/>
              <a:chOff x="6084168" y="3048562"/>
              <a:chExt cx="2842224" cy="2239504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94DECD9-0513-4E99-A2E6-E4C74DDB1184}"/>
                  </a:ext>
                </a:extLst>
              </p:cNvPr>
              <p:cNvSpPr txBox="1"/>
              <p:nvPr/>
            </p:nvSpPr>
            <p:spPr>
              <a:xfrm>
                <a:off x="6085587" y="3718406"/>
                <a:ext cx="2836816" cy="1569660"/>
              </a:xfrm>
              <a:prstGeom prst="rect">
                <a:avLst/>
              </a:prstGeom>
              <a:noFill/>
            </p:spPr>
            <p:txBody>
              <a:bodyPr wrap="square" lIns="72000" rIns="10800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Sports are a crucial part of a student's growth and development. They help in the development of mental health and physical fitness of the body. Through participation in sports and games, a student gains various skills, experience and confidence that are helpful for developing their personality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6A8641-346A-4023-851A-57A050CB69A2}"/>
                  </a:ext>
                </a:extLst>
              </p:cNvPr>
              <p:cNvSpPr txBox="1"/>
              <p:nvPr/>
            </p:nvSpPr>
            <p:spPr>
              <a:xfrm>
                <a:off x="6084168" y="3048562"/>
                <a:ext cx="2842224" cy="553998"/>
              </a:xfrm>
              <a:prstGeom prst="rect">
                <a:avLst/>
              </a:prstGeom>
              <a:noFill/>
            </p:spPr>
            <p:txBody>
              <a:bodyPr wrap="square" lIns="72000" tIns="0" rIns="36000" bIns="0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A human activity involving physical exertion and skill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35" name="Freeform: Shape 444">
            <a:extLst>
              <a:ext uri="{FF2B5EF4-FFF2-40B4-BE49-F238E27FC236}">
                <a16:creationId xmlns:a16="http://schemas.microsoft.com/office/drawing/2014/main" id="{61F771FB-27D1-46A7-9BC8-5547FC5B235F}"/>
              </a:ext>
            </a:extLst>
          </p:cNvPr>
          <p:cNvSpPr>
            <a:spLocks/>
          </p:cNvSpPr>
          <p:nvPr/>
        </p:nvSpPr>
        <p:spPr bwMode="auto">
          <a:xfrm rot="8785004" flipH="1">
            <a:off x="5457112" y="1506999"/>
            <a:ext cx="2657719" cy="1352260"/>
          </a:xfrm>
          <a:custGeom>
            <a:avLst/>
            <a:gdLst>
              <a:gd name="connsiteX0" fmla="*/ 5634451 w 6921641"/>
              <a:gd name="connsiteY0" fmla="*/ 120543 h 3521764"/>
              <a:gd name="connsiteX1" fmla="*/ 5689464 w 6921641"/>
              <a:gd name="connsiteY1" fmla="*/ 67483 h 3521764"/>
              <a:gd name="connsiteX2" fmla="*/ 5775237 w 6921641"/>
              <a:gd name="connsiteY2" fmla="*/ 0 h 3521764"/>
              <a:gd name="connsiteX3" fmla="*/ 5731359 w 6921641"/>
              <a:gd name="connsiteY3" fmla="*/ 4922 h 3521764"/>
              <a:gd name="connsiteX4" fmla="*/ 5648340 w 6921641"/>
              <a:gd name="connsiteY4" fmla="*/ 27023 h 3521764"/>
              <a:gd name="connsiteX5" fmla="*/ 5304106 w 6921641"/>
              <a:gd name="connsiteY5" fmla="*/ 55550 h 3521764"/>
              <a:gd name="connsiteX6" fmla="*/ 5043459 w 6921641"/>
              <a:gd name="connsiteY6" fmla="*/ 68583 h 3521764"/>
              <a:gd name="connsiteX7" fmla="*/ 4730380 w 6921641"/>
              <a:gd name="connsiteY7" fmla="*/ 94996 h 3521764"/>
              <a:gd name="connsiteX8" fmla="*/ 4972029 w 6921641"/>
              <a:gd name="connsiteY8" fmla="*/ 115072 h 3521764"/>
              <a:gd name="connsiteX9" fmla="*/ 5470524 w 6921641"/>
              <a:gd name="connsiteY9" fmla="*/ 108380 h 3521764"/>
              <a:gd name="connsiteX10" fmla="*/ 5478882 w 6921641"/>
              <a:gd name="connsiteY10" fmla="*/ 108381 h 3521764"/>
              <a:gd name="connsiteX11" fmla="*/ 5478883 w 6921641"/>
              <a:gd name="connsiteY11" fmla="*/ 128103 h 3521764"/>
              <a:gd name="connsiteX12" fmla="*/ 5605026 w 6921641"/>
              <a:gd name="connsiteY12" fmla="*/ 108381 h 3521764"/>
              <a:gd name="connsiteX13" fmla="*/ 5628583 w 6921641"/>
              <a:gd name="connsiteY13" fmla="*/ 121411 h 3521764"/>
              <a:gd name="connsiteX14" fmla="*/ 5563003 w 6921641"/>
              <a:gd name="connsiteY14" fmla="*/ 407260 h 3521764"/>
              <a:gd name="connsiteX15" fmla="*/ 5563395 w 6921641"/>
              <a:gd name="connsiteY15" fmla="*/ 405509 h 3521764"/>
              <a:gd name="connsiteX16" fmla="*/ 5559101 w 6921641"/>
              <a:gd name="connsiteY16" fmla="*/ 409408 h 3521764"/>
              <a:gd name="connsiteX17" fmla="*/ 6357489 w 6921641"/>
              <a:gd name="connsiteY17" fmla="*/ 2976158 h 3521764"/>
              <a:gd name="connsiteX18" fmla="*/ 6333933 w 6921641"/>
              <a:gd name="connsiteY18" fmla="*/ 2910127 h 3521764"/>
              <a:gd name="connsiteX19" fmla="*/ 6341532 w 6921641"/>
              <a:gd name="connsiteY19" fmla="*/ 2817753 h 3521764"/>
              <a:gd name="connsiteX20" fmla="*/ 6452477 w 6921641"/>
              <a:gd name="connsiteY20" fmla="*/ 2692365 h 3521764"/>
              <a:gd name="connsiteX21" fmla="*/ 6460076 w 6921641"/>
              <a:gd name="connsiteY21" fmla="*/ 2679017 h 3521764"/>
              <a:gd name="connsiteX22" fmla="*/ 6381047 w 6921641"/>
              <a:gd name="connsiteY22" fmla="*/ 2666022 h 3521764"/>
              <a:gd name="connsiteX23" fmla="*/ 6381047 w 6921641"/>
              <a:gd name="connsiteY23" fmla="*/ 2520965 h 3521764"/>
              <a:gd name="connsiteX24" fmla="*/ 6412962 w 6921641"/>
              <a:gd name="connsiteY24" fmla="*/ 2507618 h 3521764"/>
              <a:gd name="connsiteX25" fmla="*/ 6472234 w 6921641"/>
              <a:gd name="connsiteY25" fmla="*/ 2388902 h 3521764"/>
              <a:gd name="connsiteX26" fmla="*/ 6687287 w 6921641"/>
              <a:gd name="connsiteY26" fmla="*/ 2323574 h 3521764"/>
              <a:gd name="connsiteX27" fmla="*/ 6729841 w 6921641"/>
              <a:gd name="connsiteY27" fmla="*/ 2355887 h 3521764"/>
              <a:gd name="connsiteX28" fmla="*/ 6872702 w 6921641"/>
              <a:gd name="connsiteY28" fmla="*/ 2327789 h 3521764"/>
              <a:gd name="connsiteX29" fmla="*/ 6903098 w 6921641"/>
              <a:gd name="connsiteY29" fmla="*/ 2375906 h 3521764"/>
              <a:gd name="connsiteX30" fmla="*/ 6911457 w 6921641"/>
              <a:gd name="connsiteY30" fmla="*/ 2250166 h 3521764"/>
              <a:gd name="connsiteX31" fmla="*/ 6830148 w 6921641"/>
              <a:gd name="connsiteY31" fmla="*/ 2211883 h 3521764"/>
              <a:gd name="connsiteX32" fmla="*/ 6800512 w 6921641"/>
              <a:gd name="connsiteY32" fmla="*/ 2108269 h 3521764"/>
              <a:gd name="connsiteX33" fmla="*/ 6666009 w 6921641"/>
              <a:gd name="connsiteY33" fmla="*/ 2111782 h 3521764"/>
              <a:gd name="connsiteX34" fmla="*/ 6602178 w 6921641"/>
              <a:gd name="connsiteY34" fmla="*/ 2085440 h 3521764"/>
              <a:gd name="connsiteX35" fmla="*/ 6578620 w 6921641"/>
              <a:gd name="connsiteY35" fmla="*/ 2085440 h 3521764"/>
              <a:gd name="connsiteX36" fmla="*/ 6594578 w 6921641"/>
              <a:gd name="connsiteY36" fmla="*/ 2105109 h 3521764"/>
              <a:gd name="connsiteX37" fmla="*/ 6594578 w 6921641"/>
              <a:gd name="connsiteY37" fmla="*/ 2125129 h 3521764"/>
              <a:gd name="connsiteX38" fmla="*/ 6507950 w 6921641"/>
              <a:gd name="connsiteY38" fmla="*/ 2145149 h 3521764"/>
              <a:gd name="connsiteX39" fmla="*/ 6531506 w 6921641"/>
              <a:gd name="connsiteY39" fmla="*/ 2019409 h 3521764"/>
              <a:gd name="connsiteX40" fmla="*/ 6428921 w 6921641"/>
              <a:gd name="connsiteY40" fmla="*/ 1973398 h 3521764"/>
              <a:gd name="connsiteX41" fmla="*/ 6412962 w 6921641"/>
              <a:gd name="connsiteY41" fmla="*/ 1940031 h 3521764"/>
              <a:gd name="connsiteX42" fmla="*/ 6310375 w 6921641"/>
              <a:gd name="connsiteY42" fmla="*/ 1880673 h 3521764"/>
              <a:gd name="connsiteX43" fmla="*/ 6317974 w 6921641"/>
              <a:gd name="connsiteY43" fmla="*/ 1861356 h 3521764"/>
              <a:gd name="connsiteX44" fmla="*/ 6405363 w 6921641"/>
              <a:gd name="connsiteY44" fmla="*/ 1827989 h 3521764"/>
              <a:gd name="connsiteX45" fmla="*/ 6405364 w 6921641"/>
              <a:gd name="connsiteY45" fmla="*/ 1821315 h 3521764"/>
              <a:gd name="connsiteX46" fmla="*/ 6357490 w 6921641"/>
              <a:gd name="connsiteY46" fmla="*/ 1821315 h 3521764"/>
              <a:gd name="connsiteX47" fmla="*/ 6301257 w 6921641"/>
              <a:gd name="connsiteY47" fmla="*/ 1778114 h 3521764"/>
              <a:gd name="connsiteX48" fmla="*/ 6341532 w 6921641"/>
              <a:gd name="connsiteY48" fmla="*/ 1729293 h 3521764"/>
              <a:gd name="connsiteX49" fmla="*/ 6444878 w 6921641"/>
              <a:gd name="connsiteY49" fmla="*/ 1742289 h 3521764"/>
              <a:gd name="connsiteX50" fmla="*/ 6428920 w 6921641"/>
              <a:gd name="connsiteY50" fmla="*/ 1603905 h 3521764"/>
              <a:gd name="connsiteX51" fmla="*/ 6499591 w 6921641"/>
              <a:gd name="connsiteY51" fmla="*/ 1524878 h 3521764"/>
              <a:gd name="connsiteX52" fmla="*/ 6514029 w 6921641"/>
              <a:gd name="connsiteY52" fmla="*/ 1561054 h 3521764"/>
              <a:gd name="connsiteX53" fmla="*/ 6531506 w 6921641"/>
              <a:gd name="connsiteY53" fmla="*/ 1511180 h 3521764"/>
              <a:gd name="connsiteX54" fmla="*/ 6547465 w 6921641"/>
              <a:gd name="connsiteY54" fmla="*/ 1524878 h 3521764"/>
              <a:gd name="connsiteX55" fmla="*/ 6571022 w 6921641"/>
              <a:gd name="connsiteY55" fmla="*/ 1511180 h 3521764"/>
              <a:gd name="connsiteX56" fmla="*/ 6571022 w 6921641"/>
              <a:gd name="connsiteY56" fmla="*/ 1471843 h 3521764"/>
              <a:gd name="connsiteX57" fmla="*/ 6566101 w 6921641"/>
              <a:gd name="connsiteY57" fmla="*/ 1472117 h 3521764"/>
              <a:gd name="connsiteX58" fmla="*/ 6554779 w 6921641"/>
              <a:gd name="connsiteY58" fmla="*/ 1474668 h 3521764"/>
              <a:gd name="connsiteX59" fmla="*/ 6552235 w 6921641"/>
              <a:gd name="connsiteY59" fmla="*/ 1475292 h 3521764"/>
              <a:gd name="connsiteX60" fmla="*/ 6547464 w 6921641"/>
              <a:gd name="connsiteY60" fmla="*/ 1478515 h 3521764"/>
              <a:gd name="connsiteX61" fmla="*/ 6539105 w 6921641"/>
              <a:gd name="connsiteY61" fmla="*/ 1478515 h 3521764"/>
              <a:gd name="connsiteX62" fmla="*/ 6552235 w 6921641"/>
              <a:gd name="connsiteY62" fmla="*/ 1475292 h 3521764"/>
              <a:gd name="connsiteX63" fmla="*/ 6556108 w 6921641"/>
              <a:gd name="connsiteY63" fmla="*/ 1472676 h 3521764"/>
              <a:gd name="connsiteX64" fmla="*/ 6566101 w 6921641"/>
              <a:gd name="connsiteY64" fmla="*/ 1472117 h 3521764"/>
              <a:gd name="connsiteX65" fmla="*/ 6578432 w 6921641"/>
              <a:gd name="connsiteY65" fmla="*/ 1469339 h 3521764"/>
              <a:gd name="connsiteX66" fmla="*/ 6625735 w 6921641"/>
              <a:gd name="connsiteY66" fmla="*/ 1453578 h 3521764"/>
              <a:gd name="connsiteX67" fmla="*/ 6531507 w 6921641"/>
              <a:gd name="connsiteY67" fmla="*/ 1419157 h 3521764"/>
              <a:gd name="connsiteX68" fmla="*/ 6531507 w 6921641"/>
              <a:gd name="connsiteY68" fmla="*/ 1379468 h 3521764"/>
              <a:gd name="connsiteX69" fmla="*/ 6529987 w 6921641"/>
              <a:gd name="connsiteY69" fmla="*/ 1345751 h 3521764"/>
              <a:gd name="connsiteX70" fmla="*/ 6483633 w 6921641"/>
              <a:gd name="connsiteY70" fmla="*/ 1313437 h 3521764"/>
              <a:gd name="connsiteX71" fmla="*/ 6460076 w 6921641"/>
              <a:gd name="connsiteY71" fmla="*/ 1287446 h 3521764"/>
              <a:gd name="connsiteX72" fmla="*/ 6436520 w 6921641"/>
              <a:gd name="connsiteY72" fmla="*/ 1242840 h 3521764"/>
              <a:gd name="connsiteX73" fmla="*/ 6420562 w 6921641"/>
              <a:gd name="connsiteY73" fmla="*/ 1313438 h 3521764"/>
              <a:gd name="connsiteX74" fmla="*/ 6381046 w 6921641"/>
              <a:gd name="connsiteY74" fmla="*/ 1293769 h 3521764"/>
              <a:gd name="connsiteX75" fmla="*/ 6341532 w 6921641"/>
              <a:gd name="connsiteY75" fmla="*/ 1373147 h 3521764"/>
              <a:gd name="connsiteX76" fmla="*/ 6317975 w 6921641"/>
              <a:gd name="connsiteY76" fmla="*/ 1379468 h 3521764"/>
              <a:gd name="connsiteX77" fmla="*/ 6310376 w 6921641"/>
              <a:gd name="connsiteY77" fmla="*/ 1326784 h 3521764"/>
              <a:gd name="connsiteX78" fmla="*/ 6302017 w 6921641"/>
              <a:gd name="connsiteY78" fmla="*/ 1326784 h 3521764"/>
              <a:gd name="connsiteX79" fmla="*/ 6302016 w 6921641"/>
              <a:gd name="connsiteY79" fmla="*/ 1320111 h 3521764"/>
              <a:gd name="connsiteX80" fmla="*/ 6198671 w 6921641"/>
              <a:gd name="connsiteY80" fmla="*/ 1326784 h 3521764"/>
              <a:gd name="connsiteX81" fmla="*/ 6127999 w 6921641"/>
              <a:gd name="connsiteY81" fmla="*/ 1274100 h 3521764"/>
              <a:gd name="connsiteX82" fmla="*/ 5985899 w 6921641"/>
              <a:gd name="connsiteY82" fmla="*/ 1280422 h 3521764"/>
              <a:gd name="connsiteX83" fmla="*/ 6001097 w 6921641"/>
              <a:gd name="connsiteY83" fmla="*/ 1267426 h 3521764"/>
              <a:gd name="connsiteX84" fmla="*/ 5993498 w 6921641"/>
              <a:gd name="connsiteY84" fmla="*/ 1254079 h 3521764"/>
              <a:gd name="connsiteX85" fmla="*/ 6017054 w 6921641"/>
              <a:gd name="connsiteY85" fmla="*/ 1247407 h 3521764"/>
              <a:gd name="connsiteX86" fmla="*/ 6017055 w 6921641"/>
              <a:gd name="connsiteY86" fmla="*/ 1188049 h 3521764"/>
              <a:gd name="connsiteX87" fmla="*/ 6033013 w 6921641"/>
              <a:gd name="connsiteY87" fmla="*/ 990306 h 3521764"/>
              <a:gd name="connsiteX88" fmla="*/ 5811122 w 6921641"/>
              <a:gd name="connsiteY88" fmla="*/ 963964 h 3521764"/>
              <a:gd name="connsiteX89" fmla="*/ 5811122 w 6921641"/>
              <a:gd name="connsiteY89" fmla="*/ 944296 h 3521764"/>
              <a:gd name="connsiteX90" fmla="*/ 5858236 w 6921641"/>
              <a:gd name="connsiteY90" fmla="*/ 910929 h 3521764"/>
              <a:gd name="connsiteX91" fmla="*/ 5898510 w 6921641"/>
              <a:gd name="connsiteY91" fmla="*/ 779217 h 3521764"/>
              <a:gd name="connsiteX92" fmla="*/ 5787565 w 6921641"/>
              <a:gd name="connsiteY92" fmla="*/ 752875 h 3521764"/>
              <a:gd name="connsiteX93" fmla="*/ 5779206 w 6921641"/>
              <a:gd name="connsiteY93" fmla="*/ 772896 h 3521764"/>
              <a:gd name="connsiteX94" fmla="*/ 5732091 w 6921641"/>
              <a:gd name="connsiteY94" fmla="*/ 765870 h 3521764"/>
              <a:gd name="connsiteX95" fmla="*/ 5692578 w 6921641"/>
              <a:gd name="connsiteY95" fmla="*/ 805559 h 3521764"/>
              <a:gd name="connsiteX96" fmla="*/ 5526918 w 6921641"/>
              <a:gd name="connsiteY96" fmla="*/ 838575 h 3521764"/>
              <a:gd name="connsiteX97" fmla="*/ 5471445 w 6921641"/>
              <a:gd name="connsiteY97" fmla="*/ 805560 h 3521764"/>
              <a:gd name="connsiteX98" fmla="*/ 5471446 w 6921641"/>
              <a:gd name="connsiteY98" fmla="*/ 772895 h 3521764"/>
              <a:gd name="connsiteX99" fmla="*/ 5344543 w 6921641"/>
              <a:gd name="connsiteY99" fmla="*/ 779217 h 3521764"/>
              <a:gd name="connsiteX100" fmla="*/ 5312627 w 6921641"/>
              <a:gd name="connsiteY100" fmla="*/ 779217 h 3521764"/>
              <a:gd name="connsiteX101" fmla="*/ 5495003 w 6921641"/>
              <a:gd name="connsiteY101" fmla="*/ 667175 h 3521764"/>
              <a:gd name="connsiteX102" fmla="*/ 5495003 w 6921641"/>
              <a:gd name="connsiteY102" fmla="*/ 647155 h 3521764"/>
              <a:gd name="connsiteX103" fmla="*/ 5518560 w 6921641"/>
              <a:gd name="connsiteY103" fmla="*/ 640482 h 3521764"/>
              <a:gd name="connsiteX104" fmla="*/ 5534518 w 6921641"/>
              <a:gd name="connsiteY104" fmla="*/ 640482 h 3521764"/>
              <a:gd name="connsiteX105" fmla="*/ 5518560 w 6921641"/>
              <a:gd name="connsiteY105" fmla="*/ 528440 h 3521764"/>
              <a:gd name="connsiteX106" fmla="*/ 5518560 w 6921641"/>
              <a:gd name="connsiteY106" fmla="*/ 522118 h 3521764"/>
              <a:gd name="connsiteX107" fmla="*/ 5510961 w 6921641"/>
              <a:gd name="connsiteY107" fmla="*/ 522117 h 3521764"/>
              <a:gd name="connsiteX108" fmla="*/ 5495003 w 6921641"/>
              <a:gd name="connsiteY108" fmla="*/ 567778 h 3521764"/>
              <a:gd name="connsiteX109" fmla="*/ 5423572 w 6921641"/>
              <a:gd name="connsiteY109" fmla="*/ 541435 h 3521764"/>
              <a:gd name="connsiteX110" fmla="*/ 5469926 w 6921641"/>
              <a:gd name="connsiteY110" fmla="*/ 485239 h 3521764"/>
              <a:gd name="connsiteX111" fmla="*/ 5547828 w 6921641"/>
              <a:gd name="connsiteY111" fmla="*/ 419645 h 3521764"/>
              <a:gd name="connsiteX112" fmla="*/ 5559101 w 6921641"/>
              <a:gd name="connsiteY112" fmla="*/ 409408 h 3521764"/>
              <a:gd name="connsiteX113" fmla="*/ 5546010 w 6921641"/>
              <a:gd name="connsiteY113" fmla="*/ 416617 h 3521764"/>
              <a:gd name="connsiteX114" fmla="*/ 5510960 w 6921641"/>
              <a:gd name="connsiteY114" fmla="*/ 422719 h 3521764"/>
              <a:gd name="connsiteX115" fmla="*/ 5479044 w 6921641"/>
              <a:gd name="connsiteY115" fmla="*/ 422720 h 3521764"/>
              <a:gd name="connsiteX116" fmla="*/ 5503362 w 6921641"/>
              <a:gd name="connsiteY116" fmla="*/ 396377 h 3521764"/>
              <a:gd name="connsiteX117" fmla="*/ 5495003 w 6921641"/>
              <a:gd name="connsiteY117" fmla="*/ 370035 h 3521764"/>
              <a:gd name="connsiteX118" fmla="*/ 5447889 w 6921641"/>
              <a:gd name="connsiteY118" fmla="*/ 363362 h 3521764"/>
              <a:gd name="connsiteX119" fmla="*/ 5447889 w 6921641"/>
              <a:gd name="connsiteY119" fmla="*/ 330697 h 3521764"/>
              <a:gd name="connsiteX120" fmla="*/ 5471447 w 6921641"/>
              <a:gd name="connsiteY120" fmla="*/ 304004 h 3521764"/>
              <a:gd name="connsiteX121" fmla="*/ 5469563 w 6921641"/>
              <a:gd name="connsiteY121" fmla="*/ 299509 h 3521764"/>
              <a:gd name="connsiteX122" fmla="*/ 5536278 w 6921641"/>
              <a:gd name="connsiteY122" fmla="*/ 221287 h 3521764"/>
              <a:gd name="connsiteX123" fmla="*/ 5518397 w 6921641"/>
              <a:gd name="connsiteY123" fmla="*/ 220731 h 3521764"/>
              <a:gd name="connsiteX124" fmla="*/ 5510038 w 6921641"/>
              <a:gd name="connsiteY124" fmla="*/ 201008 h 3521764"/>
              <a:gd name="connsiteX125" fmla="*/ 5399092 w 6921641"/>
              <a:gd name="connsiteY125" fmla="*/ 201008 h 3521764"/>
              <a:gd name="connsiteX126" fmla="*/ 5177961 w 6921641"/>
              <a:gd name="connsiteY126" fmla="*/ 194316 h 3521764"/>
              <a:gd name="connsiteX127" fmla="*/ 5122489 w 6921641"/>
              <a:gd name="connsiteY127" fmla="*/ 174240 h 3521764"/>
              <a:gd name="connsiteX128" fmla="*/ 5067016 w 6921641"/>
              <a:gd name="connsiteY128" fmla="*/ 201008 h 3521764"/>
              <a:gd name="connsiteX129" fmla="*/ 4995586 w 6921641"/>
              <a:gd name="connsiteY129" fmla="*/ 194316 h 3521764"/>
              <a:gd name="connsiteX130" fmla="*/ 4978678 w 6921641"/>
              <a:gd name="connsiteY130" fmla="*/ 210869 h 3521764"/>
              <a:gd name="connsiteX131" fmla="*/ 4971993 w 6921641"/>
              <a:gd name="connsiteY131" fmla="*/ 215763 h 3521764"/>
              <a:gd name="connsiteX132" fmla="*/ 4954714 w 6921641"/>
              <a:gd name="connsiteY132" fmla="*/ 214836 h 3521764"/>
              <a:gd name="connsiteX133" fmla="*/ 4944828 w 6921641"/>
              <a:gd name="connsiteY133" fmla="*/ 215941 h 3521764"/>
              <a:gd name="connsiteX134" fmla="*/ 4928543 w 6921641"/>
              <a:gd name="connsiteY134" fmla="*/ 228719 h 3521764"/>
              <a:gd name="connsiteX135" fmla="*/ 4922659 w 6921641"/>
              <a:gd name="connsiteY135" fmla="*/ 228996 h 3521764"/>
              <a:gd name="connsiteX136" fmla="*/ 4821568 w 6921641"/>
              <a:gd name="connsiteY136" fmla="*/ 214039 h 3521764"/>
              <a:gd name="connsiteX137" fmla="*/ 4671868 w 6921641"/>
              <a:gd name="connsiteY137" fmla="*/ 240454 h 3521764"/>
              <a:gd name="connsiteX138" fmla="*/ 4425661 w 6921641"/>
              <a:gd name="connsiteY138" fmla="*/ 266868 h 3521764"/>
              <a:gd name="connsiteX139" fmla="*/ 4315474 w 6921641"/>
              <a:gd name="connsiteY139" fmla="*/ 273912 h 3521764"/>
              <a:gd name="connsiteX140" fmla="*/ 4173373 w 6921641"/>
              <a:gd name="connsiteY140" fmla="*/ 247497 h 3521764"/>
              <a:gd name="connsiteX141" fmla="*/ 4014554 w 6921641"/>
              <a:gd name="connsiteY141" fmla="*/ 260529 h 3521764"/>
              <a:gd name="connsiteX142" fmla="*/ 4014555 w 6921641"/>
              <a:gd name="connsiteY142" fmla="*/ 240454 h 3521764"/>
              <a:gd name="connsiteX143" fmla="*/ 3951482 w 6921641"/>
              <a:gd name="connsiteY143" fmla="*/ 247497 h 3521764"/>
              <a:gd name="connsiteX144" fmla="*/ 3919566 w 6921641"/>
              <a:gd name="connsiteY144" fmla="*/ 273912 h 3521764"/>
              <a:gd name="connsiteX145" fmla="*/ 3872452 w 6921641"/>
              <a:gd name="connsiteY145" fmla="*/ 260528 h 3521764"/>
              <a:gd name="connsiteX146" fmla="*/ 3793424 w 6921641"/>
              <a:gd name="connsiteY146" fmla="*/ 273912 h 3521764"/>
              <a:gd name="connsiteX147" fmla="*/ 3729592 w 6921641"/>
              <a:gd name="connsiteY147" fmla="*/ 253837 h 3521764"/>
              <a:gd name="connsiteX148" fmla="*/ 3729591 w 6921641"/>
              <a:gd name="connsiteY148" fmla="*/ 273912 h 3521764"/>
              <a:gd name="connsiteX149" fmla="*/ 3634603 w 6921641"/>
              <a:gd name="connsiteY149" fmla="*/ 273912 h 3521764"/>
              <a:gd name="connsiteX150" fmla="*/ 3626245 w 6921641"/>
              <a:gd name="connsiteY150" fmla="*/ 253837 h 3521764"/>
              <a:gd name="connsiteX151" fmla="*/ 3136109 w 6921641"/>
              <a:gd name="connsiteY151" fmla="*/ 293283 h 3521764"/>
              <a:gd name="connsiteX152" fmla="*/ 3088995 w 6921641"/>
              <a:gd name="connsiteY152" fmla="*/ 280251 h 3521764"/>
              <a:gd name="connsiteX153" fmla="*/ 3041122 w 6921641"/>
              <a:gd name="connsiteY153" fmla="*/ 293283 h 3521764"/>
              <a:gd name="connsiteX154" fmla="*/ 3017565 w 6921641"/>
              <a:gd name="connsiteY154" fmla="*/ 273912 h 3521764"/>
              <a:gd name="connsiteX155" fmla="*/ 2994008 w 6921641"/>
              <a:gd name="connsiteY155" fmla="*/ 273912 h 3521764"/>
              <a:gd name="connsiteX156" fmla="*/ 2985649 w 6921641"/>
              <a:gd name="connsiteY156" fmla="*/ 293283 h 3521764"/>
              <a:gd name="connsiteX157" fmla="*/ 2811632 w 6921641"/>
              <a:gd name="connsiteY157" fmla="*/ 307019 h 3521764"/>
              <a:gd name="connsiteX158" fmla="*/ 2779716 w 6921641"/>
              <a:gd name="connsiteY158" fmla="*/ 339772 h 3521764"/>
              <a:gd name="connsiteX159" fmla="*/ 2669530 w 6921641"/>
              <a:gd name="connsiteY159" fmla="*/ 366539 h 3521764"/>
              <a:gd name="connsiteX160" fmla="*/ 2669530 w 6921641"/>
              <a:gd name="connsiteY160" fmla="*/ 392954 h 3521764"/>
              <a:gd name="connsiteX161" fmla="*/ 2462838 w 6921641"/>
              <a:gd name="connsiteY161" fmla="*/ 392954 h 3521764"/>
              <a:gd name="connsiteX162" fmla="*/ 2462838 w 6921641"/>
              <a:gd name="connsiteY162" fmla="*/ 372879 h 3521764"/>
              <a:gd name="connsiteX163" fmla="*/ 2360251 w 6921641"/>
              <a:gd name="connsiteY163" fmla="*/ 392954 h 3521764"/>
              <a:gd name="connsiteX164" fmla="*/ 2289580 w 6921641"/>
              <a:gd name="connsiteY164" fmla="*/ 372878 h 3521764"/>
              <a:gd name="connsiteX165" fmla="*/ 2083647 w 6921641"/>
              <a:gd name="connsiteY165" fmla="*/ 452475 h 3521764"/>
              <a:gd name="connsiteX166" fmla="*/ 2139120 w 6921641"/>
              <a:gd name="connsiteY166" fmla="*/ 485230 h 3521764"/>
              <a:gd name="connsiteX167" fmla="*/ 2139120 w 6921641"/>
              <a:gd name="connsiteY167" fmla="*/ 505305 h 3521764"/>
              <a:gd name="connsiteX168" fmla="*/ 2210551 w 6921641"/>
              <a:gd name="connsiteY168" fmla="*/ 491921 h 3521764"/>
              <a:gd name="connsiteX169" fmla="*/ 2234107 w 6921641"/>
              <a:gd name="connsiteY169" fmla="*/ 518336 h 3521764"/>
              <a:gd name="connsiteX170" fmla="*/ 2257665 w 6921641"/>
              <a:gd name="connsiteY170" fmla="*/ 498613 h 3521764"/>
              <a:gd name="connsiteX171" fmla="*/ 2344293 w 6921641"/>
              <a:gd name="connsiteY171" fmla="*/ 525028 h 3521764"/>
              <a:gd name="connsiteX172" fmla="*/ 2431682 w 6921641"/>
              <a:gd name="connsiteY172" fmla="*/ 505304 h 3521764"/>
              <a:gd name="connsiteX173" fmla="*/ 2439280 w 6921641"/>
              <a:gd name="connsiteY173" fmla="*/ 531719 h 3521764"/>
              <a:gd name="connsiteX174" fmla="*/ 2462838 w 6921641"/>
              <a:gd name="connsiteY174" fmla="*/ 518336 h 3521764"/>
              <a:gd name="connsiteX175" fmla="*/ 2487915 w 6921641"/>
              <a:gd name="connsiteY175" fmla="*/ 531719 h 3521764"/>
              <a:gd name="connsiteX176" fmla="*/ 2487914 w 6921641"/>
              <a:gd name="connsiteY176" fmla="*/ 558485 h 3521764"/>
              <a:gd name="connsiteX177" fmla="*/ 2605698 w 6921641"/>
              <a:gd name="connsiteY177" fmla="*/ 584548 h 3521764"/>
              <a:gd name="connsiteX178" fmla="*/ 2598100 w 6921641"/>
              <a:gd name="connsiteY178" fmla="*/ 610964 h 3521764"/>
              <a:gd name="connsiteX179" fmla="*/ 2653572 w 6921641"/>
              <a:gd name="connsiteY179" fmla="*/ 650761 h 3521764"/>
              <a:gd name="connsiteX180" fmla="*/ 2653573 w 6921641"/>
              <a:gd name="connsiteY180" fmla="*/ 657453 h 3521764"/>
              <a:gd name="connsiteX181" fmla="*/ 2630015 w 6921641"/>
              <a:gd name="connsiteY181" fmla="*/ 677176 h 3521764"/>
              <a:gd name="connsiteX182" fmla="*/ 2598100 w 6921641"/>
              <a:gd name="connsiteY182" fmla="*/ 670485 h 3521764"/>
              <a:gd name="connsiteX183" fmla="*/ 2550986 w 6921641"/>
              <a:gd name="connsiteY183" fmla="*/ 670484 h 3521764"/>
              <a:gd name="connsiteX184" fmla="*/ 2566184 w 6921641"/>
              <a:gd name="connsiteY184" fmla="*/ 690559 h 3521764"/>
              <a:gd name="connsiteX185" fmla="*/ 2479555 w 6921641"/>
              <a:gd name="connsiteY185" fmla="*/ 703943 h 3521764"/>
              <a:gd name="connsiteX186" fmla="*/ 2487915 w 6921641"/>
              <a:gd name="connsiteY186" fmla="*/ 716974 h 3521764"/>
              <a:gd name="connsiteX187" fmla="*/ 2487914 w 6921641"/>
              <a:gd name="connsiteY187" fmla="*/ 723314 h 3521764"/>
              <a:gd name="connsiteX188" fmla="*/ 2250066 w 6921641"/>
              <a:gd name="connsiteY188" fmla="*/ 750080 h 3521764"/>
              <a:gd name="connsiteX189" fmla="*/ 2107964 w 6921641"/>
              <a:gd name="connsiteY189" fmla="*/ 710283 h 3521764"/>
              <a:gd name="connsiteX190" fmla="*/ 1917229 w 6921641"/>
              <a:gd name="connsiteY190" fmla="*/ 730357 h 3521764"/>
              <a:gd name="connsiteX191" fmla="*/ 1861757 w 6921641"/>
              <a:gd name="connsiteY191" fmla="*/ 763464 h 3521764"/>
              <a:gd name="connsiteX192" fmla="*/ 1751571 w 6921641"/>
              <a:gd name="connsiteY192" fmla="*/ 750080 h 3521764"/>
              <a:gd name="connsiteX193" fmla="*/ 1703697 w 6921641"/>
              <a:gd name="connsiteY193" fmla="*/ 763464 h 3521764"/>
              <a:gd name="connsiteX194" fmla="*/ 1553237 w 6921641"/>
              <a:gd name="connsiteY194" fmla="*/ 763464 h 3521764"/>
              <a:gd name="connsiteX195" fmla="*/ 1545637 w 6921641"/>
              <a:gd name="connsiteY195" fmla="*/ 769803 h 3521764"/>
              <a:gd name="connsiteX196" fmla="*/ 1553237 w 6921641"/>
              <a:gd name="connsiteY196" fmla="*/ 789878 h 3521764"/>
              <a:gd name="connsiteX197" fmla="*/ 1688499 w 6921641"/>
              <a:gd name="connsiteY197" fmla="*/ 802910 h 3521764"/>
              <a:gd name="connsiteX198" fmla="*/ 1703696 w 6921641"/>
              <a:gd name="connsiteY198" fmla="*/ 816293 h 3521764"/>
              <a:gd name="connsiteX199" fmla="*/ 1703697 w 6921641"/>
              <a:gd name="connsiteY199" fmla="*/ 836016 h 3521764"/>
              <a:gd name="connsiteX200" fmla="*/ 1759169 w 6921641"/>
              <a:gd name="connsiteY200" fmla="*/ 829324 h 3521764"/>
              <a:gd name="connsiteX201" fmla="*/ 1854157 w 6921641"/>
              <a:gd name="connsiteY201" fmla="*/ 882506 h 3521764"/>
              <a:gd name="connsiteX202" fmla="*/ 1854157 w 6921641"/>
              <a:gd name="connsiteY202" fmla="*/ 888845 h 3521764"/>
              <a:gd name="connsiteX203" fmla="*/ 1870115 w 6921641"/>
              <a:gd name="connsiteY203" fmla="*/ 862431 h 3521764"/>
              <a:gd name="connsiteX204" fmla="*/ 1972702 w 6921641"/>
              <a:gd name="connsiteY204" fmla="*/ 902230 h 3521764"/>
              <a:gd name="connsiteX205" fmla="*/ 1972702 w 6921641"/>
              <a:gd name="connsiteY205" fmla="*/ 908921 h 3521764"/>
              <a:gd name="connsiteX206" fmla="*/ 1917229 w 6921641"/>
              <a:gd name="connsiteY206" fmla="*/ 915260 h 3521764"/>
              <a:gd name="connsiteX207" fmla="*/ 1917228 w 6921641"/>
              <a:gd name="connsiteY207" fmla="*/ 935335 h 3521764"/>
              <a:gd name="connsiteX208" fmla="*/ 2035774 w 6921641"/>
              <a:gd name="connsiteY208" fmla="*/ 955059 h 3521764"/>
              <a:gd name="connsiteX209" fmla="*/ 1996258 w 6921641"/>
              <a:gd name="connsiteY209" fmla="*/ 1014580 h 3521764"/>
              <a:gd name="connsiteX210" fmla="*/ 1886073 w 6921641"/>
              <a:gd name="connsiteY210" fmla="*/ 1021271 h 3521764"/>
              <a:gd name="connsiteX211" fmla="*/ 1877714 w 6921641"/>
              <a:gd name="connsiteY211" fmla="*/ 988165 h 3521764"/>
              <a:gd name="connsiteX212" fmla="*/ 1743212 w 6921641"/>
              <a:gd name="connsiteY212" fmla="*/ 974782 h 3521764"/>
              <a:gd name="connsiteX213" fmla="*/ 1743212 w 6921641"/>
              <a:gd name="connsiteY213" fmla="*/ 955059 h 3521764"/>
              <a:gd name="connsiteX214" fmla="*/ 1703697 w 6921641"/>
              <a:gd name="connsiteY214" fmla="*/ 981473 h 3521764"/>
              <a:gd name="connsiteX215" fmla="*/ 1712056 w 6921641"/>
              <a:gd name="connsiteY215" fmla="*/ 1007888 h 3521764"/>
              <a:gd name="connsiteX216" fmla="*/ 1696098 w 6921641"/>
              <a:gd name="connsiteY216" fmla="*/ 1021271 h 3521764"/>
              <a:gd name="connsiteX217" fmla="*/ 1735613 w 6921641"/>
              <a:gd name="connsiteY217" fmla="*/ 1054377 h 3521764"/>
              <a:gd name="connsiteX218" fmla="*/ 1743212 w 6921641"/>
              <a:gd name="connsiteY218" fmla="*/ 1087484 h 3521764"/>
              <a:gd name="connsiteX219" fmla="*/ 1719655 w 6921641"/>
              <a:gd name="connsiteY219" fmla="*/ 1093823 h 3521764"/>
              <a:gd name="connsiteX220" fmla="*/ 1743212 w 6921641"/>
              <a:gd name="connsiteY220" fmla="*/ 1100515 h 3521764"/>
              <a:gd name="connsiteX221" fmla="*/ 1623908 w 6921641"/>
              <a:gd name="connsiteY221" fmla="*/ 1113898 h 3521764"/>
              <a:gd name="connsiteX222" fmla="*/ 1616308 w 6921641"/>
              <a:gd name="connsiteY222" fmla="*/ 1120590 h 3521764"/>
              <a:gd name="connsiteX223" fmla="*/ 1623908 w 6921641"/>
              <a:gd name="connsiteY223" fmla="*/ 1140313 h 3521764"/>
              <a:gd name="connsiteX224" fmla="*/ 1901271 w 6921641"/>
              <a:gd name="connsiteY224" fmla="*/ 1133974 h 3521764"/>
              <a:gd name="connsiteX225" fmla="*/ 1909630 w 6921641"/>
              <a:gd name="connsiteY225" fmla="*/ 1140314 h 3521764"/>
              <a:gd name="connsiteX226" fmla="*/ 1901271 w 6921641"/>
              <a:gd name="connsiteY226" fmla="*/ 1160389 h 3521764"/>
              <a:gd name="connsiteX227" fmla="*/ 1703697 w 6921641"/>
              <a:gd name="connsiteY227" fmla="*/ 1180112 h 3521764"/>
              <a:gd name="connsiteX228" fmla="*/ 1719655 w 6921641"/>
              <a:gd name="connsiteY228" fmla="*/ 1166728 h 3521764"/>
              <a:gd name="connsiteX229" fmla="*/ 1719655 w 6921641"/>
              <a:gd name="connsiteY229" fmla="*/ 1153344 h 3521764"/>
              <a:gd name="connsiteX230" fmla="*/ 1696098 w 6921641"/>
              <a:gd name="connsiteY230" fmla="*/ 1180112 h 3521764"/>
              <a:gd name="connsiteX231" fmla="*/ 1672541 w 6921641"/>
              <a:gd name="connsiteY231" fmla="*/ 1160389 h 3521764"/>
              <a:gd name="connsiteX232" fmla="*/ 1640626 w 6921641"/>
              <a:gd name="connsiteY232" fmla="*/ 1166729 h 3521764"/>
              <a:gd name="connsiteX233" fmla="*/ 1633026 w 6921641"/>
              <a:gd name="connsiteY233" fmla="*/ 1206527 h 3521764"/>
              <a:gd name="connsiteX234" fmla="*/ 1442291 w 6921641"/>
              <a:gd name="connsiteY234" fmla="*/ 1199834 h 3521764"/>
              <a:gd name="connsiteX235" fmla="*/ 1126173 w 6921641"/>
              <a:gd name="connsiteY235" fmla="*/ 1226249 h 3521764"/>
              <a:gd name="connsiteX236" fmla="*/ 1553236 w 6921641"/>
              <a:gd name="connsiteY236" fmla="*/ 1232941 h 3521764"/>
              <a:gd name="connsiteX237" fmla="*/ 2012217 w 6921641"/>
              <a:gd name="connsiteY237" fmla="*/ 1232941 h 3521764"/>
              <a:gd name="connsiteX238" fmla="*/ 2019816 w 6921641"/>
              <a:gd name="connsiteY238" fmla="*/ 1253016 h 3521764"/>
              <a:gd name="connsiteX239" fmla="*/ 2019816 w 6921641"/>
              <a:gd name="connsiteY239" fmla="*/ 1266047 h 3521764"/>
              <a:gd name="connsiteX240" fmla="*/ 2043372 w 6921641"/>
              <a:gd name="connsiteY240" fmla="*/ 1266047 h 3521764"/>
              <a:gd name="connsiteX241" fmla="*/ 2043372 w 6921641"/>
              <a:gd name="connsiteY241" fmla="*/ 1292462 h 3521764"/>
              <a:gd name="connsiteX242" fmla="*/ 2019816 w 6921641"/>
              <a:gd name="connsiteY242" fmla="*/ 1312537 h 3521764"/>
              <a:gd name="connsiteX243" fmla="*/ 1933186 w 6921641"/>
              <a:gd name="connsiteY243" fmla="*/ 1312538 h 3521764"/>
              <a:gd name="connsiteX244" fmla="*/ 1933187 w 6921641"/>
              <a:gd name="connsiteY244" fmla="*/ 1338951 h 3521764"/>
              <a:gd name="connsiteX245" fmla="*/ 1807044 w 6921641"/>
              <a:gd name="connsiteY245" fmla="*/ 1332260 h 3521764"/>
              <a:gd name="connsiteX246" fmla="*/ 1672541 w 6921641"/>
              <a:gd name="connsiteY246" fmla="*/ 1345291 h 3521764"/>
              <a:gd name="connsiteX247" fmla="*/ 1608709 w 6921641"/>
              <a:gd name="connsiteY247" fmla="*/ 1318877 h 3521764"/>
              <a:gd name="connsiteX248" fmla="*/ 1490165 w 6921641"/>
              <a:gd name="connsiteY248" fmla="*/ 1365366 h 3521764"/>
              <a:gd name="connsiteX249" fmla="*/ 1481806 w 6921641"/>
              <a:gd name="connsiteY249" fmla="*/ 1351983 h 3521764"/>
              <a:gd name="connsiteX250" fmla="*/ 1474207 w 6921641"/>
              <a:gd name="connsiteY250" fmla="*/ 1365367 h 3521764"/>
              <a:gd name="connsiteX251" fmla="*/ 1387578 w 6921641"/>
              <a:gd name="connsiteY251" fmla="*/ 1338951 h 3521764"/>
              <a:gd name="connsiteX252" fmla="*/ 1387578 w 6921641"/>
              <a:gd name="connsiteY252" fmla="*/ 1325568 h 3521764"/>
              <a:gd name="connsiteX253" fmla="*/ 1284232 w 6921641"/>
              <a:gd name="connsiteY253" fmla="*/ 1338951 h 3521764"/>
              <a:gd name="connsiteX254" fmla="*/ 1276633 w 6921641"/>
              <a:gd name="connsiteY254" fmla="*/ 1345291 h 3521764"/>
              <a:gd name="connsiteX255" fmla="*/ 1123892 w 6921641"/>
              <a:gd name="connsiteY255" fmla="*/ 1399177 h 3521764"/>
              <a:gd name="connsiteX256" fmla="*/ 1450650 w 6921641"/>
              <a:gd name="connsiteY256" fmla="*/ 1418196 h 3521764"/>
              <a:gd name="connsiteX257" fmla="*/ 1521321 w 6921641"/>
              <a:gd name="connsiteY257" fmla="*/ 1404812 h 3521764"/>
              <a:gd name="connsiteX258" fmla="*/ 1584392 w 6921641"/>
              <a:gd name="connsiteY258" fmla="*/ 1424887 h 3521764"/>
              <a:gd name="connsiteX259" fmla="*/ 1592751 w 6921641"/>
              <a:gd name="connsiteY259" fmla="*/ 1437918 h 3521764"/>
              <a:gd name="connsiteX260" fmla="*/ 1569195 w 6921641"/>
              <a:gd name="connsiteY260" fmla="*/ 1451302 h 3521764"/>
              <a:gd name="connsiteX261" fmla="*/ 1553237 w 6921641"/>
              <a:gd name="connsiteY261" fmla="*/ 1451302 h 3521764"/>
              <a:gd name="connsiteX262" fmla="*/ 1648985 w 6921641"/>
              <a:gd name="connsiteY262" fmla="*/ 1457994 h 3521764"/>
              <a:gd name="connsiteX263" fmla="*/ 1712056 w 6921641"/>
              <a:gd name="connsiteY263" fmla="*/ 1484409 h 3521764"/>
              <a:gd name="connsiteX264" fmla="*/ 1798685 w 6921641"/>
              <a:gd name="connsiteY264" fmla="*/ 1484408 h 3521764"/>
              <a:gd name="connsiteX265" fmla="*/ 1782726 w 6921641"/>
              <a:gd name="connsiteY265" fmla="*/ 1497440 h 3521764"/>
              <a:gd name="connsiteX266" fmla="*/ 1782727 w 6921641"/>
              <a:gd name="connsiteY266" fmla="*/ 1504483 h 3521764"/>
              <a:gd name="connsiteX267" fmla="*/ 1933186 w 6921641"/>
              <a:gd name="connsiteY267" fmla="*/ 1471025 h 3521764"/>
              <a:gd name="connsiteX268" fmla="*/ 1988659 w 6921641"/>
              <a:gd name="connsiteY268" fmla="*/ 1471025 h 3521764"/>
              <a:gd name="connsiteX269" fmla="*/ 1972702 w 6921641"/>
              <a:gd name="connsiteY269" fmla="*/ 1484409 h 3521764"/>
              <a:gd name="connsiteX270" fmla="*/ 1972702 w 6921641"/>
              <a:gd name="connsiteY270" fmla="*/ 1497440 h 3521764"/>
              <a:gd name="connsiteX271" fmla="*/ 2123162 w 6921641"/>
              <a:gd name="connsiteY271" fmla="*/ 1523855 h 3521764"/>
              <a:gd name="connsiteX272" fmla="*/ 2186994 w 6921641"/>
              <a:gd name="connsiteY272" fmla="*/ 1471025 h 3521764"/>
              <a:gd name="connsiteX273" fmla="*/ 2210551 w 6921641"/>
              <a:gd name="connsiteY273" fmla="*/ 1491100 h 3521764"/>
              <a:gd name="connsiteX274" fmla="*/ 2265263 w 6921641"/>
              <a:gd name="connsiteY274" fmla="*/ 1471025 h 3521764"/>
              <a:gd name="connsiteX275" fmla="*/ 2304778 w 6921641"/>
              <a:gd name="connsiteY275" fmla="*/ 1491100 h 3521764"/>
              <a:gd name="connsiteX276" fmla="*/ 2344293 w 6921641"/>
              <a:gd name="connsiteY276" fmla="*/ 1477717 h 3521764"/>
              <a:gd name="connsiteX277" fmla="*/ 2455238 w 6921641"/>
              <a:gd name="connsiteY277" fmla="*/ 1484408 h 3521764"/>
              <a:gd name="connsiteX278" fmla="*/ 2519070 w 6921641"/>
              <a:gd name="connsiteY278" fmla="*/ 1497440 h 3521764"/>
              <a:gd name="connsiteX279" fmla="*/ 2550986 w 6921641"/>
              <a:gd name="connsiteY279" fmla="*/ 1477717 h 3521764"/>
              <a:gd name="connsiteX280" fmla="*/ 2590501 w 6921641"/>
              <a:gd name="connsiteY280" fmla="*/ 1517515 h 3521764"/>
              <a:gd name="connsiteX281" fmla="*/ 2716645 w 6921641"/>
              <a:gd name="connsiteY281" fmla="*/ 1537238 h 3521764"/>
              <a:gd name="connsiteX282" fmla="*/ 2724243 w 6921641"/>
              <a:gd name="connsiteY282" fmla="*/ 1550269 h 3521764"/>
              <a:gd name="connsiteX283" fmla="*/ 2740201 w 6921641"/>
              <a:gd name="connsiteY283" fmla="*/ 1543930 h 3521764"/>
              <a:gd name="connsiteX284" fmla="*/ 2763758 w 6921641"/>
              <a:gd name="connsiteY284" fmla="*/ 1543930 h 3521764"/>
              <a:gd name="connsiteX285" fmla="*/ 2684729 w 6921641"/>
              <a:gd name="connsiteY285" fmla="*/ 1570344 h 3521764"/>
              <a:gd name="connsiteX286" fmla="*/ 2684728 w 6921641"/>
              <a:gd name="connsiteY286" fmla="*/ 1577036 h 3521764"/>
              <a:gd name="connsiteX287" fmla="*/ 2693087 w 6921641"/>
              <a:gd name="connsiteY287" fmla="*/ 1577036 h 3521764"/>
              <a:gd name="connsiteX288" fmla="*/ 2709046 w 6921641"/>
              <a:gd name="connsiteY288" fmla="*/ 1577036 h 3521764"/>
              <a:gd name="connsiteX289" fmla="*/ 2756159 w 6921641"/>
              <a:gd name="connsiteY289" fmla="*/ 1577036 h 3521764"/>
              <a:gd name="connsiteX290" fmla="*/ 2621657 w 6921641"/>
              <a:gd name="connsiteY290" fmla="*/ 1609790 h 3521764"/>
              <a:gd name="connsiteX291" fmla="*/ 2621656 w 6921641"/>
              <a:gd name="connsiteY291" fmla="*/ 1616482 h 3521764"/>
              <a:gd name="connsiteX292" fmla="*/ 2614057 w 6921641"/>
              <a:gd name="connsiteY292" fmla="*/ 1616482 h 3521764"/>
              <a:gd name="connsiteX293" fmla="*/ 2621657 w 6921641"/>
              <a:gd name="connsiteY293" fmla="*/ 1636558 h 3521764"/>
              <a:gd name="connsiteX294" fmla="*/ 2677129 w 6921641"/>
              <a:gd name="connsiteY294" fmla="*/ 1636557 h 3521764"/>
              <a:gd name="connsiteX295" fmla="*/ 2684728 w 6921641"/>
              <a:gd name="connsiteY295" fmla="*/ 1656279 h 3521764"/>
              <a:gd name="connsiteX296" fmla="*/ 2684728 w 6921641"/>
              <a:gd name="connsiteY296" fmla="*/ 1683047 h 3521764"/>
              <a:gd name="connsiteX297" fmla="*/ 2700687 w 6921641"/>
              <a:gd name="connsiteY297" fmla="*/ 1689386 h 3521764"/>
              <a:gd name="connsiteX298" fmla="*/ 2795674 w 6921641"/>
              <a:gd name="connsiteY298" fmla="*/ 1642896 h 3521764"/>
              <a:gd name="connsiteX299" fmla="*/ 2811632 w 6921641"/>
              <a:gd name="connsiteY299" fmla="*/ 1642896 h 3521764"/>
              <a:gd name="connsiteX300" fmla="*/ 2811632 w 6921641"/>
              <a:gd name="connsiteY300" fmla="*/ 1696078 h 3521764"/>
              <a:gd name="connsiteX301" fmla="*/ 2724243 w 6921641"/>
              <a:gd name="connsiteY301" fmla="*/ 1702417 h 3521764"/>
              <a:gd name="connsiteX302" fmla="*/ 2732602 w 6921641"/>
              <a:gd name="connsiteY302" fmla="*/ 1715800 h 3521764"/>
              <a:gd name="connsiteX303" fmla="*/ 2772117 w 6921641"/>
              <a:gd name="connsiteY303" fmla="*/ 1742568 h 3521764"/>
              <a:gd name="connsiteX304" fmla="*/ 2788074 w 6921641"/>
              <a:gd name="connsiteY304" fmla="*/ 1735876 h 3521764"/>
              <a:gd name="connsiteX305" fmla="*/ 2779716 w 6921641"/>
              <a:gd name="connsiteY305" fmla="*/ 1735876 h 3521764"/>
              <a:gd name="connsiteX306" fmla="*/ 2779715 w 6921641"/>
              <a:gd name="connsiteY306" fmla="*/ 1728832 h 3521764"/>
              <a:gd name="connsiteX307" fmla="*/ 2930936 w 6921641"/>
              <a:gd name="connsiteY307" fmla="*/ 1768982 h 3521764"/>
              <a:gd name="connsiteX308" fmla="*/ 2938535 w 6921641"/>
              <a:gd name="connsiteY308" fmla="*/ 1768982 h 3521764"/>
              <a:gd name="connsiteX309" fmla="*/ 2930936 w 6921641"/>
              <a:gd name="connsiteY309" fmla="*/ 1728832 h 3521764"/>
              <a:gd name="connsiteX310" fmla="*/ 3064678 w 6921641"/>
              <a:gd name="connsiteY310" fmla="*/ 1735876 h 3521764"/>
              <a:gd name="connsiteX311" fmla="*/ 3064678 w 6921641"/>
              <a:gd name="connsiteY311" fmla="*/ 1742568 h 3521764"/>
              <a:gd name="connsiteX312" fmla="*/ 2985649 w 6921641"/>
              <a:gd name="connsiteY312" fmla="*/ 1762291 h 3521764"/>
              <a:gd name="connsiteX313" fmla="*/ 3001607 w 6921641"/>
              <a:gd name="connsiteY313" fmla="*/ 1782014 h 3521764"/>
              <a:gd name="connsiteX314" fmla="*/ 3001607 w 6921641"/>
              <a:gd name="connsiteY314" fmla="*/ 1795397 h 3521764"/>
              <a:gd name="connsiteX315" fmla="*/ 2970451 w 6921641"/>
              <a:gd name="connsiteY315" fmla="*/ 1782014 h 3521764"/>
              <a:gd name="connsiteX316" fmla="*/ 2946134 w 6921641"/>
              <a:gd name="connsiteY316" fmla="*/ 1782014 h 3521764"/>
              <a:gd name="connsiteX317" fmla="*/ 2962092 w 6921641"/>
              <a:gd name="connsiteY317" fmla="*/ 1795397 h 3521764"/>
              <a:gd name="connsiteX318" fmla="*/ 2962092 w 6921641"/>
              <a:gd name="connsiteY318" fmla="*/ 1801737 h 3521764"/>
              <a:gd name="connsiteX319" fmla="*/ 2906619 w 6921641"/>
              <a:gd name="connsiteY319" fmla="*/ 1815120 h 3521764"/>
              <a:gd name="connsiteX320" fmla="*/ 2906619 w 6921641"/>
              <a:gd name="connsiteY320" fmla="*/ 1801737 h 3521764"/>
              <a:gd name="connsiteX321" fmla="*/ 2842788 w 6921641"/>
              <a:gd name="connsiteY321" fmla="*/ 1828503 h 3521764"/>
              <a:gd name="connsiteX322" fmla="*/ 2835188 w 6921641"/>
              <a:gd name="connsiteY322" fmla="*/ 1801737 h 3521764"/>
              <a:gd name="connsiteX323" fmla="*/ 2827590 w 6921641"/>
              <a:gd name="connsiteY323" fmla="*/ 1801737 h 3521764"/>
              <a:gd name="connsiteX324" fmla="*/ 2819231 w 6921641"/>
              <a:gd name="connsiteY324" fmla="*/ 1848226 h 3521764"/>
              <a:gd name="connsiteX325" fmla="*/ 2819231 w 6921641"/>
              <a:gd name="connsiteY325" fmla="*/ 1854918 h 3521764"/>
              <a:gd name="connsiteX326" fmla="*/ 2803273 w 6921641"/>
              <a:gd name="connsiteY326" fmla="*/ 1854918 h 3521764"/>
              <a:gd name="connsiteX327" fmla="*/ 2803273 w 6921641"/>
              <a:gd name="connsiteY327" fmla="*/ 1828503 h 3521764"/>
              <a:gd name="connsiteX328" fmla="*/ 2772117 w 6921641"/>
              <a:gd name="connsiteY328" fmla="*/ 1828504 h 3521764"/>
              <a:gd name="connsiteX329" fmla="*/ 2772118 w 6921641"/>
              <a:gd name="connsiteY329" fmla="*/ 1854918 h 3521764"/>
              <a:gd name="connsiteX330" fmla="*/ 2637615 w 6921641"/>
              <a:gd name="connsiteY330" fmla="*/ 1828503 h 3521764"/>
              <a:gd name="connsiteX331" fmla="*/ 2637614 w 6921641"/>
              <a:gd name="connsiteY331" fmla="*/ 1848226 h 3521764"/>
              <a:gd name="connsiteX332" fmla="*/ 2558584 w 6921641"/>
              <a:gd name="connsiteY332" fmla="*/ 1834843 h 3521764"/>
              <a:gd name="connsiteX333" fmla="*/ 2542627 w 6921641"/>
              <a:gd name="connsiteY333" fmla="*/ 1867949 h 3521764"/>
              <a:gd name="connsiteX334" fmla="*/ 2462838 w 6921641"/>
              <a:gd name="connsiteY334" fmla="*/ 1861258 h 3521764"/>
              <a:gd name="connsiteX335" fmla="*/ 2462837 w 6921641"/>
              <a:gd name="connsiteY335" fmla="*/ 1867949 h 3521764"/>
              <a:gd name="connsiteX336" fmla="*/ 2455238 w 6921641"/>
              <a:gd name="connsiteY336" fmla="*/ 1901057 h 3521764"/>
              <a:gd name="connsiteX337" fmla="*/ 2368610 w 6921641"/>
              <a:gd name="connsiteY337" fmla="*/ 1901056 h 3521764"/>
              <a:gd name="connsiteX338" fmla="*/ 2368610 w 6921641"/>
              <a:gd name="connsiteY338" fmla="*/ 1854918 h 3521764"/>
              <a:gd name="connsiteX339" fmla="*/ 2344293 w 6921641"/>
              <a:gd name="connsiteY339" fmla="*/ 1834843 h 3521764"/>
              <a:gd name="connsiteX340" fmla="*/ 2297179 w 6921641"/>
              <a:gd name="connsiteY340" fmla="*/ 1834843 h 3521764"/>
              <a:gd name="connsiteX341" fmla="*/ 2297179 w 6921641"/>
              <a:gd name="connsiteY341" fmla="*/ 1861258 h 3521764"/>
              <a:gd name="connsiteX342" fmla="*/ 2241706 w 6921641"/>
              <a:gd name="connsiteY342" fmla="*/ 1888024 h 3521764"/>
              <a:gd name="connsiteX343" fmla="*/ 2225748 w 6921641"/>
              <a:gd name="connsiteY343" fmla="*/ 1888025 h 3521764"/>
              <a:gd name="connsiteX344" fmla="*/ 2225748 w 6921641"/>
              <a:gd name="connsiteY344" fmla="*/ 1861258 h 3521764"/>
              <a:gd name="connsiteX345" fmla="*/ 2147479 w 6921641"/>
              <a:gd name="connsiteY345" fmla="*/ 1861258 h 3521764"/>
              <a:gd name="connsiteX346" fmla="*/ 2099605 w 6921641"/>
              <a:gd name="connsiteY346" fmla="*/ 1861258 h 3521764"/>
              <a:gd name="connsiteX347" fmla="*/ 2115563 w 6921641"/>
              <a:gd name="connsiteY347" fmla="*/ 1854919 h 3521764"/>
              <a:gd name="connsiteX348" fmla="*/ 2115563 w 6921641"/>
              <a:gd name="connsiteY348" fmla="*/ 1848226 h 3521764"/>
              <a:gd name="connsiteX349" fmla="*/ 2076048 w 6921641"/>
              <a:gd name="connsiteY349" fmla="*/ 1861258 h 3521764"/>
              <a:gd name="connsiteX350" fmla="*/ 2051731 w 6921641"/>
              <a:gd name="connsiteY350" fmla="*/ 1861258 h 3521764"/>
              <a:gd name="connsiteX351" fmla="*/ 2068449 w 6921641"/>
              <a:gd name="connsiteY351" fmla="*/ 1828503 h 3521764"/>
              <a:gd name="connsiteX352" fmla="*/ 1735613 w 6921641"/>
              <a:gd name="connsiteY352" fmla="*/ 1821812 h 3521764"/>
              <a:gd name="connsiteX353" fmla="*/ 1712056 w 6921641"/>
              <a:gd name="connsiteY353" fmla="*/ 1775322 h 3521764"/>
              <a:gd name="connsiteX354" fmla="*/ 1664182 w 6921641"/>
              <a:gd name="connsiteY354" fmla="*/ 1782014 h 3521764"/>
              <a:gd name="connsiteX355" fmla="*/ 1664182 w 6921641"/>
              <a:gd name="connsiteY355" fmla="*/ 1801737 h 3521764"/>
              <a:gd name="connsiteX356" fmla="*/ 1584392 w 6921641"/>
              <a:gd name="connsiteY356" fmla="*/ 1861258 h 3521764"/>
              <a:gd name="connsiteX357" fmla="*/ 1323747 w 6921641"/>
              <a:gd name="connsiteY357" fmla="*/ 1861258 h 3521764"/>
              <a:gd name="connsiteX358" fmla="*/ 1107935 w 6921641"/>
              <a:gd name="connsiteY358" fmla="*/ 1866188 h 3521764"/>
              <a:gd name="connsiteX359" fmla="*/ 1292591 w 6921641"/>
              <a:gd name="connsiteY359" fmla="*/ 1947545 h 3521764"/>
              <a:gd name="connsiteX360" fmla="*/ 1348064 w 6921641"/>
              <a:gd name="connsiteY360" fmla="*/ 1940854 h 3521764"/>
              <a:gd name="connsiteX361" fmla="*/ 1371620 w 6921641"/>
              <a:gd name="connsiteY361" fmla="*/ 1973961 h 3521764"/>
              <a:gd name="connsiteX362" fmla="*/ 1355663 w 6921641"/>
              <a:gd name="connsiteY362" fmla="*/ 1994035 h 3521764"/>
              <a:gd name="connsiteX363" fmla="*/ 1379219 w 6921641"/>
              <a:gd name="connsiteY363" fmla="*/ 2013407 h 3521764"/>
              <a:gd name="connsiteX364" fmla="*/ 1608709 w 6921641"/>
              <a:gd name="connsiteY364" fmla="*/ 1973961 h 3521764"/>
              <a:gd name="connsiteX365" fmla="*/ 1664182 w 6921641"/>
              <a:gd name="connsiteY365" fmla="*/ 1986992 h 3521764"/>
              <a:gd name="connsiteX366" fmla="*/ 1608709 w 6921641"/>
              <a:gd name="connsiteY366" fmla="*/ 1994036 h 3521764"/>
              <a:gd name="connsiteX367" fmla="*/ 1537278 w 6921641"/>
              <a:gd name="connsiteY367" fmla="*/ 2033481 h 3521764"/>
              <a:gd name="connsiteX368" fmla="*/ 1276633 w 6921641"/>
              <a:gd name="connsiteY368" fmla="*/ 2020450 h 3521764"/>
              <a:gd name="connsiteX369" fmla="*/ 1260675 w 6921641"/>
              <a:gd name="connsiteY369" fmla="*/ 2020450 h 3521764"/>
              <a:gd name="connsiteX370" fmla="*/ 1308548 w 6921641"/>
              <a:gd name="connsiteY370" fmla="*/ 2066588 h 3521764"/>
              <a:gd name="connsiteX371" fmla="*/ 1292591 w 6921641"/>
              <a:gd name="connsiteY371" fmla="*/ 2099342 h 3521764"/>
              <a:gd name="connsiteX372" fmla="*/ 1165687 w 6921641"/>
              <a:gd name="connsiteY372" fmla="*/ 2106386 h 3521764"/>
              <a:gd name="connsiteX373" fmla="*/ 1332106 w 6921641"/>
              <a:gd name="connsiteY373" fmla="*/ 2126109 h 3521764"/>
              <a:gd name="connsiteX374" fmla="*/ 1395177 w 6921641"/>
              <a:gd name="connsiteY374" fmla="*/ 2158863 h 3521764"/>
              <a:gd name="connsiteX375" fmla="*/ 1379220 w 6921641"/>
              <a:gd name="connsiteY375" fmla="*/ 2178939 h 3521764"/>
              <a:gd name="connsiteX376" fmla="*/ 1418734 w 6921641"/>
              <a:gd name="connsiteY376" fmla="*/ 2185630 h 3521764"/>
              <a:gd name="connsiteX377" fmla="*/ 1418734 w 6921641"/>
              <a:gd name="connsiteY377" fmla="*/ 2205353 h 3521764"/>
              <a:gd name="connsiteX378" fmla="*/ 1521321 w 6921641"/>
              <a:gd name="connsiteY378" fmla="*/ 2218384 h 3521764"/>
              <a:gd name="connsiteX379" fmla="*/ 1537278 w 6921641"/>
              <a:gd name="connsiteY379" fmla="*/ 2225428 h 3521764"/>
              <a:gd name="connsiteX380" fmla="*/ 1434692 w 6921641"/>
              <a:gd name="connsiteY380" fmla="*/ 2251843 h 3521764"/>
              <a:gd name="connsiteX381" fmla="*/ 1434692 w 6921641"/>
              <a:gd name="connsiteY381" fmla="*/ 2258535 h 3521764"/>
              <a:gd name="connsiteX382" fmla="*/ 1427093 w 6921641"/>
              <a:gd name="connsiteY382" fmla="*/ 2258534 h 3521764"/>
              <a:gd name="connsiteX383" fmla="*/ 1427093 w 6921641"/>
              <a:gd name="connsiteY383" fmla="*/ 2271566 h 3521764"/>
              <a:gd name="connsiteX384" fmla="*/ 1450650 w 6921641"/>
              <a:gd name="connsiteY384" fmla="*/ 2297981 h 3521764"/>
              <a:gd name="connsiteX385" fmla="*/ 1506123 w 6921641"/>
              <a:gd name="connsiteY385" fmla="*/ 2297981 h 3521764"/>
              <a:gd name="connsiteX386" fmla="*/ 1506123 w 6921641"/>
              <a:gd name="connsiteY386" fmla="*/ 2318055 h 3521764"/>
              <a:gd name="connsiteX387" fmla="*/ 1355662 w 6921641"/>
              <a:gd name="connsiteY387" fmla="*/ 2390960 h 3521764"/>
              <a:gd name="connsiteX388" fmla="*/ 1300189 w 6921641"/>
              <a:gd name="connsiteY388" fmla="*/ 2205352 h 3521764"/>
              <a:gd name="connsiteX389" fmla="*/ 1276633 w 6921641"/>
              <a:gd name="connsiteY389" fmla="*/ 2205353 h 3521764"/>
              <a:gd name="connsiteX390" fmla="*/ 1101856 w 6921641"/>
              <a:gd name="connsiteY390" fmla="*/ 2132449 h 3521764"/>
              <a:gd name="connsiteX391" fmla="*/ 1086657 w 6921641"/>
              <a:gd name="connsiteY391" fmla="*/ 2126109 h 3521764"/>
              <a:gd name="connsiteX392" fmla="*/ 1094257 w 6921641"/>
              <a:gd name="connsiteY392" fmla="*/ 2072927 h 3521764"/>
              <a:gd name="connsiteX393" fmla="*/ 1180885 w 6921641"/>
              <a:gd name="connsiteY393" fmla="*/ 2059896 h 3521764"/>
              <a:gd name="connsiteX394" fmla="*/ 1196843 w 6921641"/>
              <a:gd name="connsiteY394" fmla="*/ 2046513 h 3521764"/>
              <a:gd name="connsiteX395" fmla="*/ 1205202 w 6921641"/>
              <a:gd name="connsiteY395" fmla="*/ 2026790 h 3521764"/>
              <a:gd name="connsiteX396" fmla="*/ 1205202 w 6921641"/>
              <a:gd name="connsiteY396" fmla="*/ 2020450 h 3521764"/>
              <a:gd name="connsiteX397" fmla="*/ 1054742 w 6921641"/>
              <a:gd name="connsiteY397" fmla="*/ 2000375 h 3521764"/>
              <a:gd name="connsiteX398" fmla="*/ 959755 w 6921641"/>
              <a:gd name="connsiteY398" fmla="*/ 2079972 h 3521764"/>
              <a:gd name="connsiteX399" fmla="*/ 865526 w 6921641"/>
              <a:gd name="connsiteY399" fmla="*/ 2079971 h 3521764"/>
              <a:gd name="connsiteX400" fmla="*/ 865527 w 6921641"/>
              <a:gd name="connsiteY400" fmla="*/ 2053204 h 3521764"/>
              <a:gd name="connsiteX401" fmla="*/ 810054 w 6921641"/>
              <a:gd name="connsiteY401" fmla="*/ 2059896 h 3521764"/>
              <a:gd name="connsiteX402" fmla="*/ 826012 w 6921641"/>
              <a:gd name="connsiteY402" fmla="*/ 2079972 h 3521764"/>
              <a:gd name="connsiteX403" fmla="*/ 801695 w 6921641"/>
              <a:gd name="connsiteY403" fmla="*/ 2099342 h 3521764"/>
              <a:gd name="connsiteX404" fmla="*/ 730265 w 6921641"/>
              <a:gd name="connsiteY404" fmla="*/ 2112726 h 3521764"/>
              <a:gd name="connsiteX405" fmla="*/ 714307 w 6921641"/>
              <a:gd name="connsiteY405" fmla="*/ 2112725 h 3521764"/>
              <a:gd name="connsiteX406" fmla="*/ 730265 w 6921641"/>
              <a:gd name="connsiteY406" fmla="*/ 2126109 h 3521764"/>
              <a:gd name="connsiteX407" fmla="*/ 690750 w 6921641"/>
              <a:gd name="connsiteY407" fmla="*/ 2178939 h 3521764"/>
              <a:gd name="connsiteX408" fmla="*/ 690749 w 6921641"/>
              <a:gd name="connsiteY408" fmla="*/ 2199014 h 3521764"/>
              <a:gd name="connsiteX409" fmla="*/ 786497 w 6921641"/>
              <a:gd name="connsiteY409" fmla="*/ 2178938 h 3521764"/>
              <a:gd name="connsiteX410" fmla="*/ 817653 w 6921641"/>
              <a:gd name="connsiteY410" fmla="*/ 2178939 h 3521764"/>
              <a:gd name="connsiteX411" fmla="*/ 794096 w 6921641"/>
              <a:gd name="connsiteY411" fmla="*/ 2192322 h 3521764"/>
              <a:gd name="connsiteX412" fmla="*/ 849568 w 6921641"/>
              <a:gd name="connsiteY412" fmla="*/ 2212045 h 3521764"/>
              <a:gd name="connsiteX413" fmla="*/ 865526 w 6921641"/>
              <a:gd name="connsiteY413" fmla="*/ 2192322 h 3521764"/>
              <a:gd name="connsiteX414" fmla="*/ 952155 w 6921641"/>
              <a:gd name="connsiteY414" fmla="*/ 2218384 h 3521764"/>
              <a:gd name="connsiteX415" fmla="*/ 952156 w 6921641"/>
              <a:gd name="connsiteY415" fmla="*/ 2225428 h 3521764"/>
              <a:gd name="connsiteX416" fmla="*/ 896682 w 6921641"/>
              <a:gd name="connsiteY416" fmla="*/ 2238460 h 3521764"/>
              <a:gd name="connsiteX417" fmla="*/ 896683 w 6921641"/>
              <a:gd name="connsiteY417" fmla="*/ 2245151 h 3521764"/>
              <a:gd name="connsiteX418" fmla="*/ 905042 w 6921641"/>
              <a:gd name="connsiteY418" fmla="*/ 2245151 h 3521764"/>
              <a:gd name="connsiteX419" fmla="*/ 905042 w 6921641"/>
              <a:gd name="connsiteY419" fmla="*/ 2258534 h 3521764"/>
              <a:gd name="connsiteX420" fmla="*/ 912640 w 6921641"/>
              <a:gd name="connsiteY420" fmla="*/ 2245151 h 3521764"/>
              <a:gd name="connsiteX421" fmla="*/ 952156 w 6921641"/>
              <a:gd name="connsiteY421" fmla="*/ 2264874 h 3521764"/>
              <a:gd name="connsiteX422" fmla="*/ 944556 w 6921641"/>
              <a:gd name="connsiteY422" fmla="*/ 2284949 h 3521764"/>
              <a:gd name="connsiteX423" fmla="*/ 928599 w 6921641"/>
              <a:gd name="connsiteY423" fmla="*/ 2278258 h 3521764"/>
              <a:gd name="connsiteX424" fmla="*/ 905041 w 6921641"/>
              <a:gd name="connsiteY424" fmla="*/ 2278258 h 3521764"/>
              <a:gd name="connsiteX425" fmla="*/ 944557 w 6921641"/>
              <a:gd name="connsiteY425" fmla="*/ 2305025 h 3521764"/>
              <a:gd name="connsiteX426" fmla="*/ 944557 w 6921641"/>
              <a:gd name="connsiteY426" fmla="*/ 2311364 h 3521764"/>
              <a:gd name="connsiteX427" fmla="*/ 920239 w 6921641"/>
              <a:gd name="connsiteY427" fmla="*/ 2324395 h 3521764"/>
              <a:gd name="connsiteX428" fmla="*/ 880725 w 6921641"/>
              <a:gd name="connsiteY428" fmla="*/ 2318055 h 3521764"/>
              <a:gd name="connsiteX429" fmla="*/ 857168 w 6921641"/>
              <a:gd name="connsiteY429" fmla="*/ 2337778 h 3521764"/>
              <a:gd name="connsiteX430" fmla="*/ 857168 w 6921641"/>
              <a:gd name="connsiteY430" fmla="*/ 2344470 h 3521764"/>
              <a:gd name="connsiteX431" fmla="*/ 991670 w 6921641"/>
              <a:gd name="connsiteY431" fmla="*/ 2344471 h 3521764"/>
              <a:gd name="connsiteX432" fmla="*/ 991670 w 6921641"/>
              <a:gd name="connsiteY432" fmla="*/ 2350810 h 3521764"/>
              <a:gd name="connsiteX433" fmla="*/ 873126 w 6921641"/>
              <a:gd name="connsiteY433" fmla="*/ 2364193 h 3521764"/>
              <a:gd name="connsiteX434" fmla="*/ 769779 w 6921641"/>
              <a:gd name="connsiteY434" fmla="*/ 2410331 h 3521764"/>
              <a:gd name="connsiteX435" fmla="*/ 769780 w 6921641"/>
              <a:gd name="connsiteY435" fmla="*/ 2423715 h 3521764"/>
              <a:gd name="connsiteX436" fmla="*/ 730264 w 6921641"/>
              <a:gd name="connsiteY436" fmla="*/ 2410331 h 3521764"/>
              <a:gd name="connsiteX437" fmla="*/ 714307 w 6921641"/>
              <a:gd name="connsiteY437" fmla="*/ 2410331 h 3521764"/>
              <a:gd name="connsiteX438" fmla="*/ 714307 w 6921641"/>
              <a:gd name="connsiteY438" fmla="*/ 2437098 h 3521764"/>
              <a:gd name="connsiteX439" fmla="*/ 761421 w 6921641"/>
              <a:gd name="connsiteY439" fmla="*/ 2443437 h 3521764"/>
              <a:gd name="connsiteX440" fmla="*/ 761420 w 6921641"/>
              <a:gd name="connsiteY440" fmla="*/ 2469851 h 3521764"/>
              <a:gd name="connsiteX441" fmla="*/ 682391 w 6921641"/>
              <a:gd name="connsiteY441" fmla="*/ 2456821 h 3521764"/>
              <a:gd name="connsiteX442" fmla="*/ 682391 w 6921641"/>
              <a:gd name="connsiteY442" fmla="*/ 2463513 h 3521764"/>
              <a:gd name="connsiteX443" fmla="*/ 674791 w 6921641"/>
              <a:gd name="connsiteY443" fmla="*/ 2463511 h 3521764"/>
              <a:gd name="connsiteX444" fmla="*/ 721906 w 6921641"/>
              <a:gd name="connsiteY444" fmla="*/ 2496619 h 3521764"/>
              <a:gd name="connsiteX445" fmla="*/ 714307 w 6921641"/>
              <a:gd name="connsiteY445" fmla="*/ 2523034 h 3521764"/>
              <a:gd name="connsiteX446" fmla="*/ 437703 w 6921641"/>
              <a:gd name="connsiteY446" fmla="*/ 2496619 h 3521764"/>
              <a:gd name="connsiteX447" fmla="*/ 271284 w 6921641"/>
              <a:gd name="connsiteY447" fmla="*/ 2483236 h 3521764"/>
              <a:gd name="connsiteX448" fmla="*/ 0 w 6921641"/>
              <a:gd name="connsiteY448" fmla="*/ 2481826 h 3521764"/>
              <a:gd name="connsiteX449" fmla="*/ 184656 w 6921641"/>
              <a:gd name="connsiteY449" fmla="*/ 2523034 h 3521764"/>
              <a:gd name="connsiteX450" fmla="*/ 287242 w 6921641"/>
              <a:gd name="connsiteY450" fmla="*/ 2549448 h 3521764"/>
              <a:gd name="connsiteX451" fmla="*/ 357913 w 6921641"/>
              <a:gd name="connsiteY451" fmla="*/ 2549448 h 3521764"/>
              <a:gd name="connsiteX452" fmla="*/ 374631 w 6921641"/>
              <a:gd name="connsiteY452" fmla="*/ 2575863 h 3521764"/>
              <a:gd name="connsiteX453" fmla="*/ 453661 w 6921641"/>
              <a:gd name="connsiteY453" fmla="*/ 2569523 h 3521764"/>
              <a:gd name="connsiteX454" fmla="*/ 477218 w 6921641"/>
              <a:gd name="connsiteY454" fmla="*/ 2588894 h 3521764"/>
              <a:gd name="connsiteX455" fmla="*/ 604121 w 6921641"/>
              <a:gd name="connsiteY455" fmla="*/ 2582554 h 3521764"/>
              <a:gd name="connsiteX456" fmla="*/ 635277 w 6921641"/>
              <a:gd name="connsiteY456" fmla="*/ 2608969 h 3521764"/>
              <a:gd name="connsiteX457" fmla="*/ 769779 w 6921641"/>
              <a:gd name="connsiteY457" fmla="*/ 2615309 h 3521764"/>
              <a:gd name="connsiteX458" fmla="*/ 1047143 w 6921641"/>
              <a:gd name="connsiteY458" fmla="*/ 2608969 h 3521764"/>
              <a:gd name="connsiteX459" fmla="*/ 1062342 w 6921641"/>
              <a:gd name="connsiteY459" fmla="*/ 2629045 h 3521764"/>
              <a:gd name="connsiteX460" fmla="*/ 1133771 w 6921641"/>
              <a:gd name="connsiteY460" fmla="*/ 2608969 h 3521764"/>
              <a:gd name="connsiteX461" fmla="*/ 1133771 w 6921641"/>
              <a:gd name="connsiteY461" fmla="*/ 2629044 h 3521764"/>
              <a:gd name="connsiteX462" fmla="*/ 1173286 w 6921641"/>
              <a:gd name="connsiteY462" fmla="*/ 2635384 h 3521764"/>
              <a:gd name="connsiteX463" fmla="*/ 1173286 w 6921641"/>
              <a:gd name="connsiteY463" fmla="*/ 2615309 h 3521764"/>
              <a:gd name="connsiteX464" fmla="*/ 1332106 w 6921641"/>
              <a:gd name="connsiteY464" fmla="*/ 2642075 h 3521764"/>
              <a:gd name="connsiteX465" fmla="*/ 1418734 w 6921641"/>
              <a:gd name="connsiteY465" fmla="*/ 2635384 h 3521764"/>
              <a:gd name="connsiteX466" fmla="*/ 1458249 w 6921641"/>
              <a:gd name="connsiteY466" fmla="*/ 2635384 h 3521764"/>
              <a:gd name="connsiteX467" fmla="*/ 1458249 w 6921641"/>
              <a:gd name="connsiteY467" fmla="*/ 2642076 h 3521764"/>
              <a:gd name="connsiteX468" fmla="*/ 1418734 w 6921641"/>
              <a:gd name="connsiteY468" fmla="*/ 2648767 h 3521764"/>
              <a:gd name="connsiteX469" fmla="*/ 1537278 w 6921641"/>
              <a:gd name="connsiteY469" fmla="*/ 2661798 h 3521764"/>
              <a:gd name="connsiteX470" fmla="*/ 1623908 w 6921641"/>
              <a:gd name="connsiteY470" fmla="*/ 2708289 h 3521764"/>
              <a:gd name="connsiteX471" fmla="*/ 1838199 w 6921641"/>
              <a:gd name="connsiteY471" fmla="*/ 2714980 h 3521764"/>
              <a:gd name="connsiteX472" fmla="*/ 1877714 w 6921641"/>
              <a:gd name="connsiteY472" fmla="*/ 2688566 h 3521764"/>
              <a:gd name="connsiteX473" fmla="*/ 2028175 w 6921641"/>
              <a:gd name="connsiteY473" fmla="*/ 2674830 h 3521764"/>
              <a:gd name="connsiteX474" fmla="*/ 2068449 w 6921641"/>
              <a:gd name="connsiteY474" fmla="*/ 2635384 h 3521764"/>
              <a:gd name="connsiteX475" fmla="*/ 2162677 w 6921641"/>
              <a:gd name="connsiteY475" fmla="*/ 2622353 h 3521764"/>
              <a:gd name="connsiteX476" fmla="*/ 2344293 w 6921641"/>
              <a:gd name="connsiteY476" fmla="*/ 2629044 h 3521764"/>
              <a:gd name="connsiteX477" fmla="*/ 2423323 w 6921641"/>
              <a:gd name="connsiteY477" fmla="*/ 2608969 h 3521764"/>
              <a:gd name="connsiteX478" fmla="*/ 2462837 w 6921641"/>
              <a:gd name="connsiteY478" fmla="*/ 2642075 h 3521764"/>
              <a:gd name="connsiteX479" fmla="*/ 2582142 w 6921641"/>
              <a:gd name="connsiteY479" fmla="*/ 2655459 h 3521764"/>
              <a:gd name="connsiteX480" fmla="*/ 2558585 w 6921641"/>
              <a:gd name="connsiteY480" fmla="*/ 2688566 h 3521764"/>
              <a:gd name="connsiteX481" fmla="*/ 2558585 w 6921641"/>
              <a:gd name="connsiteY481" fmla="*/ 2701596 h 3521764"/>
              <a:gd name="connsiteX482" fmla="*/ 2614057 w 6921641"/>
              <a:gd name="connsiteY482" fmla="*/ 2701597 h 3521764"/>
              <a:gd name="connsiteX483" fmla="*/ 2653573 w 6921641"/>
              <a:gd name="connsiteY483" fmla="*/ 2688566 h 3521764"/>
              <a:gd name="connsiteX484" fmla="*/ 2788075 w 6921641"/>
              <a:gd name="connsiteY484" fmla="*/ 2674830 h 3521764"/>
              <a:gd name="connsiteX485" fmla="*/ 2842788 w 6921641"/>
              <a:gd name="connsiteY485" fmla="*/ 2748087 h 3521764"/>
              <a:gd name="connsiteX486" fmla="*/ 2978050 w 6921641"/>
              <a:gd name="connsiteY486" fmla="*/ 2761118 h 3521764"/>
              <a:gd name="connsiteX487" fmla="*/ 3104194 w 6921641"/>
              <a:gd name="connsiteY487" fmla="*/ 2820991 h 3521764"/>
              <a:gd name="connsiteX488" fmla="*/ 3310126 w 6921641"/>
              <a:gd name="connsiteY488" fmla="*/ 2827331 h 3521764"/>
              <a:gd name="connsiteX489" fmla="*/ 3460586 w 6921641"/>
              <a:gd name="connsiteY489" fmla="*/ 2847053 h 3521764"/>
              <a:gd name="connsiteX490" fmla="*/ 3602688 w 6921641"/>
              <a:gd name="connsiteY490" fmla="*/ 2913266 h 3521764"/>
              <a:gd name="connsiteX491" fmla="*/ 3864093 w 6921641"/>
              <a:gd name="connsiteY491" fmla="*/ 2985819 h 3521764"/>
              <a:gd name="connsiteX492" fmla="*/ 3769866 w 6921641"/>
              <a:gd name="connsiteY492" fmla="*/ 3025969 h 3521764"/>
              <a:gd name="connsiteX493" fmla="*/ 3959082 w 6921641"/>
              <a:gd name="connsiteY493" fmla="*/ 3078798 h 3521764"/>
              <a:gd name="connsiteX494" fmla="*/ 4204529 w 6921641"/>
              <a:gd name="connsiteY494" fmla="*/ 3145012 h 3521764"/>
              <a:gd name="connsiteX495" fmla="*/ 4354990 w 6921641"/>
              <a:gd name="connsiteY495" fmla="*/ 3164735 h 3521764"/>
              <a:gd name="connsiteX496" fmla="*/ 4394505 w 6921641"/>
              <a:gd name="connsiteY496" fmla="*/ 3204532 h 3521764"/>
              <a:gd name="connsiteX497" fmla="*/ 4362589 w 6921641"/>
              <a:gd name="connsiteY497" fmla="*/ 3237286 h 3521764"/>
              <a:gd name="connsiteX498" fmla="*/ 4093584 w 6921641"/>
              <a:gd name="connsiteY498" fmla="*/ 3251022 h 3521764"/>
              <a:gd name="connsiteX499" fmla="*/ 3927165 w 6921641"/>
              <a:gd name="connsiteY499" fmla="*/ 3243978 h 3521764"/>
              <a:gd name="connsiteX500" fmla="*/ 3697675 w 6921641"/>
              <a:gd name="connsiteY500" fmla="*/ 3290468 h 3521764"/>
              <a:gd name="connsiteX501" fmla="*/ 3745549 w 6921641"/>
              <a:gd name="connsiteY501" fmla="*/ 3310543 h 3521764"/>
              <a:gd name="connsiteX502" fmla="*/ 3745549 w 6921641"/>
              <a:gd name="connsiteY502" fmla="*/ 3349989 h 3521764"/>
              <a:gd name="connsiteX503" fmla="*/ 3793423 w 6921641"/>
              <a:gd name="connsiteY503" fmla="*/ 3396479 h 3521764"/>
              <a:gd name="connsiteX504" fmla="*/ 3966680 w 6921641"/>
              <a:gd name="connsiteY504" fmla="*/ 3448956 h 3521764"/>
              <a:gd name="connsiteX505" fmla="*/ 4061668 w 6921641"/>
              <a:gd name="connsiteY505" fmla="*/ 3448956 h 3521764"/>
              <a:gd name="connsiteX506" fmla="*/ 4560162 w 6921641"/>
              <a:gd name="connsiteY506" fmla="*/ 3502138 h 3521764"/>
              <a:gd name="connsiteX507" fmla="*/ 4639953 w 6921641"/>
              <a:gd name="connsiteY507" fmla="*/ 3448956 h 3521764"/>
              <a:gd name="connsiteX508" fmla="*/ 4703023 w 6921641"/>
              <a:gd name="connsiteY508" fmla="*/ 3429233 h 3521764"/>
              <a:gd name="connsiteX509" fmla="*/ 4758497 w 6921641"/>
              <a:gd name="connsiteY509" fmla="*/ 3383095 h 3521764"/>
              <a:gd name="connsiteX510" fmla="*/ 4758497 w 6921641"/>
              <a:gd name="connsiteY510" fmla="*/ 3363020 h 3521764"/>
              <a:gd name="connsiteX511" fmla="*/ 4829167 w 6921641"/>
              <a:gd name="connsiteY511" fmla="*/ 3349989 h 3521764"/>
              <a:gd name="connsiteX512" fmla="*/ 4900598 w 6921641"/>
              <a:gd name="connsiteY512" fmla="*/ 3290468 h 3521764"/>
              <a:gd name="connsiteX513" fmla="*/ 4913742 w 6921641"/>
              <a:gd name="connsiteY513" fmla="*/ 3243912 h 3521764"/>
              <a:gd name="connsiteX514" fmla="*/ 4914357 w 6921641"/>
              <a:gd name="connsiteY514" fmla="*/ 3243146 h 3521764"/>
              <a:gd name="connsiteX515" fmla="*/ 4925078 w 6921641"/>
              <a:gd name="connsiteY515" fmla="*/ 3233610 h 3521764"/>
              <a:gd name="connsiteX516" fmla="*/ 4925789 w 6921641"/>
              <a:gd name="connsiteY516" fmla="*/ 3231611 h 3521764"/>
              <a:gd name="connsiteX517" fmla="*/ 4966804 w 6921641"/>
              <a:gd name="connsiteY517" fmla="*/ 3248292 h 3521764"/>
              <a:gd name="connsiteX518" fmla="*/ 5003185 w 6921641"/>
              <a:gd name="connsiteY518" fmla="*/ 3270393 h 3521764"/>
              <a:gd name="connsiteX519" fmla="*/ 5035861 w 6921641"/>
              <a:gd name="connsiteY519" fmla="*/ 3270393 h 3521764"/>
              <a:gd name="connsiteX520" fmla="*/ 5043460 w 6921641"/>
              <a:gd name="connsiteY520" fmla="*/ 3270393 h 3521764"/>
              <a:gd name="connsiteX521" fmla="*/ 5130088 w 6921641"/>
              <a:gd name="connsiteY521" fmla="*/ 3323574 h 3521764"/>
              <a:gd name="connsiteX522" fmla="*/ 5162003 w 6921641"/>
              <a:gd name="connsiteY522" fmla="*/ 3310543 h 3521764"/>
              <a:gd name="connsiteX523" fmla="*/ 5225075 w 6921641"/>
              <a:gd name="connsiteY523" fmla="*/ 3343297 h 3521764"/>
              <a:gd name="connsiteX524" fmla="*/ 5280548 w 6921641"/>
              <a:gd name="connsiteY524" fmla="*/ 3343297 h 3521764"/>
              <a:gd name="connsiteX525" fmla="*/ 5455325 w 6921641"/>
              <a:gd name="connsiteY525" fmla="*/ 3356329 h 3521764"/>
              <a:gd name="connsiteX526" fmla="*/ 5470523 w 6921641"/>
              <a:gd name="connsiteY526" fmla="*/ 3376403 h 3521764"/>
              <a:gd name="connsiteX527" fmla="*/ 5486480 w 6921641"/>
              <a:gd name="connsiteY527" fmla="*/ 3376403 h 3521764"/>
              <a:gd name="connsiteX528" fmla="*/ 5549553 w 6921641"/>
              <a:gd name="connsiteY528" fmla="*/ 3237286 h 3521764"/>
              <a:gd name="connsiteX529" fmla="*/ 5549552 w 6921641"/>
              <a:gd name="connsiteY529" fmla="*/ 3217564 h 3521764"/>
              <a:gd name="connsiteX530" fmla="*/ 5343620 w 6921641"/>
              <a:gd name="connsiteY530" fmla="*/ 3191148 h 3521764"/>
              <a:gd name="connsiteX531" fmla="*/ 5312464 w 6921641"/>
              <a:gd name="connsiteY531" fmla="*/ 3145011 h 3521764"/>
              <a:gd name="connsiteX532" fmla="*/ 5272949 w 6921641"/>
              <a:gd name="connsiteY532" fmla="*/ 3151350 h 3521764"/>
              <a:gd name="connsiteX533" fmla="*/ 5256990 w 6921641"/>
              <a:gd name="connsiteY533" fmla="*/ 3151350 h 3521764"/>
              <a:gd name="connsiteX534" fmla="*/ 5272949 w 6921641"/>
              <a:gd name="connsiteY534" fmla="*/ 3164734 h 3521764"/>
              <a:gd name="connsiteX535" fmla="*/ 5272949 w 6921641"/>
              <a:gd name="connsiteY535" fmla="*/ 3171426 h 3521764"/>
              <a:gd name="connsiteX536" fmla="*/ 5203513 w 6921641"/>
              <a:gd name="connsiteY536" fmla="*/ 3169709 h 3521764"/>
              <a:gd name="connsiteX537" fmla="*/ 5175044 w 6921641"/>
              <a:gd name="connsiteY537" fmla="*/ 3171051 h 3521764"/>
              <a:gd name="connsiteX538" fmla="*/ 5186199 w 6921641"/>
              <a:gd name="connsiteY538" fmla="*/ 3168105 h 3521764"/>
              <a:gd name="connsiteX539" fmla="*/ 5210040 w 6921641"/>
              <a:gd name="connsiteY539" fmla="*/ 3167227 h 3521764"/>
              <a:gd name="connsiteX540" fmla="*/ 5217591 w 6921641"/>
              <a:gd name="connsiteY540" fmla="*/ 3134566 h 3521764"/>
              <a:gd name="connsiteX541" fmla="*/ 5248633 w 6921641"/>
              <a:gd name="connsiteY541" fmla="*/ 3131627 h 3521764"/>
              <a:gd name="connsiteX542" fmla="*/ 5312464 w 6921641"/>
              <a:gd name="connsiteY542" fmla="*/ 3098521 h 3521764"/>
              <a:gd name="connsiteX543" fmla="*/ 5406692 w 6921641"/>
              <a:gd name="connsiteY543" fmla="*/ 3111904 h 3521764"/>
              <a:gd name="connsiteX544" fmla="*/ 5406692 w 6921641"/>
              <a:gd name="connsiteY544" fmla="*/ 3138319 h 3521764"/>
              <a:gd name="connsiteX545" fmla="*/ 5462924 w 6921641"/>
              <a:gd name="connsiteY545" fmla="*/ 3118596 h 3521764"/>
              <a:gd name="connsiteX546" fmla="*/ 5510038 w 6921641"/>
              <a:gd name="connsiteY546" fmla="*/ 3065415 h 3521764"/>
              <a:gd name="connsiteX547" fmla="*/ 5566560 w 6921641"/>
              <a:gd name="connsiteY547" fmla="*/ 3062445 h 3521764"/>
              <a:gd name="connsiteX548" fmla="*/ 5536489 w 6921641"/>
              <a:gd name="connsiteY548" fmla="*/ 3027788 h 3521764"/>
              <a:gd name="connsiteX549" fmla="*/ 5566433 w 6921641"/>
              <a:gd name="connsiteY549" fmla="*/ 3022169 h 3521764"/>
              <a:gd name="connsiteX550" fmla="*/ 5597589 w 6921641"/>
              <a:gd name="connsiteY550" fmla="*/ 3022169 h 3521764"/>
              <a:gd name="connsiteX551" fmla="*/ 5605948 w 6921641"/>
              <a:gd name="connsiteY551" fmla="*/ 3107869 h 3521764"/>
              <a:gd name="connsiteX552" fmla="*/ 5716134 w 6921641"/>
              <a:gd name="connsiteY552" fmla="*/ 3259951 h 3521764"/>
              <a:gd name="connsiteX553" fmla="*/ 5867355 w 6921641"/>
              <a:gd name="connsiteY553" fmla="*/ 3252927 h 3521764"/>
              <a:gd name="connsiteX554" fmla="*/ 5890911 w 6921641"/>
              <a:gd name="connsiteY554" fmla="*/ 3226584 h 3521764"/>
              <a:gd name="connsiteX555" fmla="*/ 5858235 w 6921641"/>
              <a:gd name="connsiteY555" fmla="*/ 3088551 h 3521764"/>
              <a:gd name="connsiteX556" fmla="*/ 5906868 w 6921641"/>
              <a:gd name="connsiteY556" fmla="*/ 3068532 h 3521764"/>
              <a:gd name="connsiteX557" fmla="*/ 5953983 w 6921641"/>
              <a:gd name="connsiteY557" fmla="*/ 3101547 h 3521764"/>
              <a:gd name="connsiteX558" fmla="*/ 6088485 w 6921641"/>
              <a:gd name="connsiteY558" fmla="*/ 3107869 h 3521764"/>
              <a:gd name="connsiteX559" fmla="*/ 6135599 w 6921641"/>
              <a:gd name="connsiteY559" fmla="*/ 3068532 h 3521764"/>
              <a:gd name="connsiteX560" fmla="*/ 6135599 w 6921641"/>
              <a:gd name="connsiteY560" fmla="*/ 2995827 h 3521764"/>
              <a:gd name="connsiteX561" fmla="*/ 6056569 w 6921641"/>
              <a:gd name="connsiteY561" fmla="*/ 2897132 h 3521764"/>
              <a:gd name="connsiteX562" fmla="*/ 6088486 w 6921641"/>
              <a:gd name="connsiteY562" fmla="*/ 2890458 h 3521764"/>
              <a:gd name="connsiteX563" fmla="*/ 6072526 w 6921641"/>
              <a:gd name="connsiteY563" fmla="*/ 2864115 h 3521764"/>
              <a:gd name="connsiteX564" fmla="*/ 6119641 w 6921641"/>
              <a:gd name="connsiteY564" fmla="*/ 2857443 h 3521764"/>
              <a:gd name="connsiteX565" fmla="*/ 6135598 w 6921641"/>
              <a:gd name="connsiteY565" fmla="*/ 2857443 h 3521764"/>
              <a:gd name="connsiteX566" fmla="*/ 6135598 w 6921641"/>
              <a:gd name="connsiteY566" fmla="*/ 2864115 h 3521764"/>
              <a:gd name="connsiteX567" fmla="*/ 6104443 w 6921641"/>
              <a:gd name="connsiteY567" fmla="*/ 2864115 h 3521764"/>
              <a:gd name="connsiteX568" fmla="*/ 6104443 w 6921641"/>
              <a:gd name="connsiteY568" fmla="*/ 2877111 h 3521764"/>
              <a:gd name="connsiteX569" fmla="*/ 6238186 w 6921641"/>
              <a:gd name="connsiteY569" fmla="*/ 2929796 h 3521764"/>
              <a:gd name="connsiteX570" fmla="*/ 6317974 w 6921641"/>
              <a:gd name="connsiteY570" fmla="*/ 2995828 h 3521764"/>
              <a:gd name="connsiteX571" fmla="*/ 6357489 w 6921641"/>
              <a:gd name="connsiteY571" fmla="*/ 2976158 h 352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6921641" h="3521764">
                <a:moveTo>
                  <a:pt x="5634451" y="120543"/>
                </a:moveTo>
                <a:lnTo>
                  <a:pt x="5689464" y="67483"/>
                </a:lnTo>
                <a:lnTo>
                  <a:pt x="5775237" y="0"/>
                </a:lnTo>
                <a:lnTo>
                  <a:pt x="5731359" y="4922"/>
                </a:lnTo>
                <a:cubicBezTo>
                  <a:pt x="5698683" y="11086"/>
                  <a:pt x="5671897" y="20507"/>
                  <a:pt x="5648340" y="27023"/>
                </a:cubicBezTo>
                <a:cubicBezTo>
                  <a:pt x="5538154" y="53790"/>
                  <a:pt x="5383134" y="41815"/>
                  <a:pt x="5304106" y="55550"/>
                </a:cubicBezTo>
                <a:cubicBezTo>
                  <a:pt x="5256990" y="61890"/>
                  <a:pt x="5067016" y="81965"/>
                  <a:pt x="5043459" y="68583"/>
                </a:cubicBezTo>
                <a:cubicBezTo>
                  <a:pt x="4995586" y="68582"/>
                  <a:pt x="4762296" y="81965"/>
                  <a:pt x="4730380" y="94996"/>
                </a:cubicBezTo>
                <a:cubicBezTo>
                  <a:pt x="4738739" y="108379"/>
                  <a:pt x="4972028" y="101689"/>
                  <a:pt x="4972029" y="115072"/>
                </a:cubicBezTo>
                <a:cubicBezTo>
                  <a:pt x="5051819" y="147826"/>
                  <a:pt x="5406691" y="147826"/>
                  <a:pt x="5470524" y="108380"/>
                </a:cubicBezTo>
                <a:lnTo>
                  <a:pt x="5478882" y="108381"/>
                </a:lnTo>
                <a:lnTo>
                  <a:pt x="5478883" y="128103"/>
                </a:lnTo>
                <a:cubicBezTo>
                  <a:pt x="5518398" y="128103"/>
                  <a:pt x="5581469" y="128103"/>
                  <a:pt x="5605026" y="108381"/>
                </a:cubicBezTo>
                <a:cubicBezTo>
                  <a:pt x="5628583" y="115071"/>
                  <a:pt x="5620983" y="108381"/>
                  <a:pt x="5628583" y="121411"/>
                </a:cubicBezTo>
                <a:close/>
                <a:moveTo>
                  <a:pt x="5563003" y="407260"/>
                </a:moveTo>
                <a:cubicBezTo>
                  <a:pt x="5566576" y="404916"/>
                  <a:pt x="5567383" y="403840"/>
                  <a:pt x="5563395" y="405509"/>
                </a:cubicBezTo>
                <a:lnTo>
                  <a:pt x="5559101" y="409408"/>
                </a:lnTo>
                <a:close/>
                <a:moveTo>
                  <a:pt x="6357489" y="2976158"/>
                </a:moveTo>
                <a:cubicBezTo>
                  <a:pt x="6357489" y="2936469"/>
                  <a:pt x="6341532" y="2929795"/>
                  <a:pt x="6333933" y="2910127"/>
                </a:cubicBezTo>
                <a:cubicBezTo>
                  <a:pt x="6317975" y="2883434"/>
                  <a:pt x="6373447" y="2837774"/>
                  <a:pt x="6341532" y="2817753"/>
                </a:cubicBezTo>
                <a:cubicBezTo>
                  <a:pt x="6333932" y="2719058"/>
                  <a:pt x="6373448" y="2712034"/>
                  <a:pt x="6452477" y="2692365"/>
                </a:cubicBezTo>
                <a:cubicBezTo>
                  <a:pt x="6452477" y="2686043"/>
                  <a:pt x="6460076" y="2679017"/>
                  <a:pt x="6460076" y="2679017"/>
                </a:cubicBezTo>
                <a:cubicBezTo>
                  <a:pt x="6436519" y="2672696"/>
                  <a:pt x="6405364" y="2666022"/>
                  <a:pt x="6381047" y="2666022"/>
                </a:cubicBezTo>
                <a:cubicBezTo>
                  <a:pt x="6389405" y="2626333"/>
                  <a:pt x="6444878" y="2553980"/>
                  <a:pt x="6381047" y="2520965"/>
                </a:cubicBezTo>
                <a:cubicBezTo>
                  <a:pt x="6389406" y="2514643"/>
                  <a:pt x="6405363" y="2507619"/>
                  <a:pt x="6412962" y="2507618"/>
                </a:cubicBezTo>
                <a:cubicBezTo>
                  <a:pt x="6428921" y="2481276"/>
                  <a:pt x="6456277" y="2408923"/>
                  <a:pt x="6472234" y="2388902"/>
                </a:cubicBezTo>
                <a:cubicBezTo>
                  <a:pt x="6510231" y="2364316"/>
                  <a:pt x="6638652" y="2329193"/>
                  <a:pt x="6687287" y="2323574"/>
                </a:cubicBezTo>
                <a:cubicBezTo>
                  <a:pt x="6735920" y="2317954"/>
                  <a:pt x="6691846" y="2361506"/>
                  <a:pt x="6729841" y="2355887"/>
                </a:cubicBezTo>
                <a:cubicBezTo>
                  <a:pt x="6776954" y="2355887"/>
                  <a:pt x="6833187" y="2321466"/>
                  <a:pt x="6872702" y="2327789"/>
                </a:cubicBezTo>
                <a:cubicBezTo>
                  <a:pt x="6888660" y="2334812"/>
                  <a:pt x="6887900" y="2362560"/>
                  <a:pt x="6903098" y="2375906"/>
                </a:cubicBezTo>
                <a:cubicBezTo>
                  <a:pt x="6911458" y="2349564"/>
                  <a:pt x="6935014" y="2283182"/>
                  <a:pt x="6911457" y="2250166"/>
                </a:cubicBezTo>
                <a:cubicBezTo>
                  <a:pt x="6911458" y="2214340"/>
                  <a:pt x="6848385" y="2235415"/>
                  <a:pt x="6830148" y="2211883"/>
                </a:cubicBezTo>
                <a:cubicBezTo>
                  <a:pt x="6811910" y="2188350"/>
                  <a:pt x="6840026" y="2116348"/>
                  <a:pt x="6800512" y="2108269"/>
                </a:cubicBezTo>
                <a:lnTo>
                  <a:pt x="6666009" y="2111782"/>
                </a:lnTo>
                <a:cubicBezTo>
                  <a:pt x="6626495" y="2111782"/>
                  <a:pt x="6618136" y="2105109"/>
                  <a:pt x="6602178" y="2085440"/>
                </a:cubicBezTo>
                <a:lnTo>
                  <a:pt x="6578620" y="2085440"/>
                </a:lnTo>
                <a:cubicBezTo>
                  <a:pt x="6586979" y="2098787"/>
                  <a:pt x="6586979" y="2098787"/>
                  <a:pt x="6594578" y="2105109"/>
                </a:cubicBezTo>
                <a:lnTo>
                  <a:pt x="6594578" y="2125129"/>
                </a:lnTo>
                <a:cubicBezTo>
                  <a:pt x="6562663" y="2131451"/>
                  <a:pt x="6539107" y="2145149"/>
                  <a:pt x="6507950" y="2145149"/>
                </a:cubicBezTo>
                <a:cubicBezTo>
                  <a:pt x="6515549" y="2098787"/>
                  <a:pt x="6562663" y="2059097"/>
                  <a:pt x="6531506" y="2019409"/>
                </a:cubicBezTo>
                <a:cubicBezTo>
                  <a:pt x="6515549" y="1980071"/>
                  <a:pt x="6468435" y="1993067"/>
                  <a:pt x="6428921" y="1973398"/>
                </a:cubicBezTo>
                <a:cubicBezTo>
                  <a:pt x="6405363" y="1960052"/>
                  <a:pt x="6428920" y="1966724"/>
                  <a:pt x="6412962" y="1940031"/>
                </a:cubicBezTo>
                <a:cubicBezTo>
                  <a:pt x="6381047" y="1920714"/>
                  <a:pt x="6341532" y="1900693"/>
                  <a:pt x="6310375" y="1880673"/>
                </a:cubicBezTo>
                <a:cubicBezTo>
                  <a:pt x="6310375" y="1867678"/>
                  <a:pt x="6310375" y="1867678"/>
                  <a:pt x="6317974" y="1861356"/>
                </a:cubicBezTo>
                <a:cubicBezTo>
                  <a:pt x="6333933" y="1835013"/>
                  <a:pt x="6365848" y="1827989"/>
                  <a:pt x="6405363" y="1827989"/>
                </a:cubicBezTo>
                <a:lnTo>
                  <a:pt x="6405364" y="1821315"/>
                </a:lnTo>
                <a:cubicBezTo>
                  <a:pt x="6389406" y="1814993"/>
                  <a:pt x="6373447" y="1814993"/>
                  <a:pt x="6357490" y="1821315"/>
                </a:cubicBezTo>
                <a:cubicBezTo>
                  <a:pt x="6349891" y="1788651"/>
                  <a:pt x="6324814" y="1798134"/>
                  <a:pt x="6301257" y="1778114"/>
                </a:cubicBezTo>
                <a:cubicBezTo>
                  <a:pt x="6308857" y="1764768"/>
                  <a:pt x="6317975" y="1735264"/>
                  <a:pt x="6341532" y="1729293"/>
                </a:cubicBezTo>
                <a:cubicBezTo>
                  <a:pt x="6365090" y="1723322"/>
                  <a:pt x="6420561" y="1735615"/>
                  <a:pt x="6444878" y="1742289"/>
                </a:cubicBezTo>
                <a:cubicBezTo>
                  <a:pt x="6452477" y="1669936"/>
                  <a:pt x="6476034" y="1656589"/>
                  <a:pt x="6428920" y="1603905"/>
                </a:cubicBezTo>
                <a:cubicBezTo>
                  <a:pt x="6468435" y="1590557"/>
                  <a:pt x="6499591" y="1551220"/>
                  <a:pt x="6499591" y="1524878"/>
                </a:cubicBezTo>
                <a:cubicBezTo>
                  <a:pt x="6515549" y="1524878"/>
                  <a:pt x="6506430" y="1554732"/>
                  <a:pt x="6514029" y="1561054"/>
                </a:cubicBezTo>
                <a:cubicBezTo>
                  <a:pt x="6514029" y="1554732"/>
                  <a:pt x="6523147" y="1524878"/>
                  <a:pt x="6531506" y="1511180"/>
                </a:cubicBezTo>
                <a:cubicBezTo>
                  <a:pt x="6539105" y="1518204"/>
                  <a:pt x="6539105" y="1518204"/>
                  <a:pt x="6547465" y="1524878"/>
                </a:cubicBezTo>
                <a:cubicBezTo>
                  <a:pt x="6562663" y="1518204"/>
                  <a:pt x="6562663" y="1518204"/>
                  <a:pt x="6571022" y="1511180"/>
                </a:cubicBezTo>
                <a:lnTo>
                  <a:pt x="6571022" y="1471843"/>
                </a:lnTo>
                <a:lnTo>
                  <a:pt x="6566101" y="1472117"/>
                </a:lnTo>
                <a:lnTo>
                  <a:pt x="6554779" y="1474668"/>
                </a:lnTo>
                <a:lnTo>
                  <a:pt x="6552235" y="1475292"/>
                </a:lnTo>
                <a:lnTo>
                  <a:pt x="6547464" y="1478515"/>
                </a:lnTo>
                <a:cubicBezTo>
                  <a:pt x="6544425" y="1478515"/>
                  <a:pt x="6526188" y="1482730"/>
                  <a:pt x="6539105" y="1478515"/>
                </a:cubicBezTo>
                <a:lnTo>
                  <a:pt x="6552235" y="1475292"/>
                </a:lnTo>
                <a:lnTo>
                  <a:pt x="6556108" y="1472676"/>
                </a:lnTo>
                <a:lnTo>
                  <a:pt x="6566101" y="1472117"/>
                </a:lnTo>
                <a:lnTo>
                  <a:pt x="6578432" y="1469339"/>
                </a:lnTo>
                <a:cubicBezTo>
                  <a:pt x="6595529" y="1465256"/>
                  <a:pt x="6613956" y="1460075"/>
                  <a:pt x="6625735" y="1453578"/>
                </a:cubicBezTo>
                <a:cubicBezTo>
                  <a:pt x="6618135" y="1440232"/>
                  <a:pt x="6539106" y="1425480"/>
                  <a:pt x="6531507" y="1419157"/>
                </a:cubicBezTo>
                <a:lnTo>
                  <a:pt x="6531507" y="1379468"/>
                </a:lnTo>
                <a:cubicBezTo>
                  <a:pt x="6531507" y="1367176"/>
                  <a:pt x="6545945" y="1352424"/>
                  <a:pt x="6529987" y="1345751"/>
                </a:cubicBezTo>
                <a:cubicBezTo>
                  <a:pt x="6529987" y="1332404"/>
                  <a:pt x="6483634" y="1326784"/>
                  <a:pt x="6483633" y="1313437"/>
                </a:cubicBezTo>
                <a:cubicBezTo>
                  <a:pt x="6476034" y="1300442"/>
                  <a:pt x="6468435" y="1320110"/>
                  <a:pt x="6460076" y="1287446"/>
                </a:cubicBezTo>
                <a:cubicBezTo>
                  <a:pt x="6436520" y="1293769"/>
                  <a:pt x="6452478" y="1249163"/>
                  <a:pt x="6436520" y="1242840"/>
                </a:cubicBezTo>
                <a:cubicBezTo>
                  <a:pt x="6420561" y="1255835"/>
                  <a:pt x="6428920" y="1293769"/>
                  <a:pt x="6420562" y="1313438"/>
                </a:cubicBezTo>
                <a:cubicBezTo>
                  <a:pt x="6405364" y="1313437"/>
                  <a:pt x="6397005" y="1306763"/>
                  <a:pt x="6381046" y="1293769"/>
                </a:cubicBezTo>
                <a:cubicBezTo>
                  <a:pt x="6341532" y="1300442"/>
                  <a:pt x="6341532" y="1333457"/>
                  <a:pt x="6341532" y="1373147"/>
                </a:cubicBezTo>
                <a:cubicBezTo>
                  <a:pt x="6333933" y="1373147"/>
                  <a:pt x="6326334" y="1379468"/>
                  <a:pt x="6317975" y="1379468"/>
                </a:cubicBezTo>
                <a:cubicBezTo>
                  <a:pt x="6310376" y="1359799"/>
                  <a:pt x="6302016" y="1359799"/>
                  <a:pt x="6310376" y="1326784"/>
                </a:cubicBezTo>
                <a:lnTo>
                  <a:pt x="6302017" y="1326784"/>
                </a:lnTo>
                <a:lnTo>
                  <a:pt x="6302016" y="1320111"/>
                </a:lnTo>
                <a:cubicBezTo>
                  <a:pt x="6254144" y="1326784"/>
                  <a:pt x="6222227" y="1346805"/>
                  <a:pt x="6198671" y="1326784"/>
                </a:cubicBezTo>
                <a:cubicBezTo>
                  <a:pt x="6159156" y="1326784"/>
                  <a:pt x="6135598" y="1306764"/>
                  <a:pt x="6127999" y="1274100"/>
                </a:cubicBezTo>
                <a:cubicBezTo>
                  <a:pt x="6080125" y="1293769"/>
                  <a:pt x="6048970" y="1280422"/>
                  <a:pt x="5985899" y="1280422"/>
                </a:cubicBezTo>
                <a:cubicBezTo>
                  <a:pt x="5985899" y="1274100"/>
                  <a:pt x="5993497" y="1267426"/>
                  <a:pt x="6001097" y="1267426"/>
                </a:cubicBezTo>
                <a:cubicBezTo>
                  <a:pt x="6009455" y="1254080"/>
                  <a:pt x="5993497" y="1260753"/>
                  <a:pt x="5993498" y="1254079"/>
                </a:cubicBezTo>
                <a:cubicBezTo>
                  <a:pt x="6001097" y="1247406"/>
                  <a:pt x="6009456" y="1247406"/>
                  <a:pt x="6017054" y="1247407"/>
                </a:cubicBezTo>
                <a:cubicBezTo>
                  <a:pt x="6048971" y="1221064"/>
                  <a:pt x="6017054" y="1208069"/>
                  <a:pt x="6017055" y="1188049"/>
                </a:cubicBezTo>
                <a:cubicBezTo>
                  <a:pt x="6048970" y="1115695"/>
                  <a:pt x="6040611" y="1069333"/>
                  <a:pt x="6033013" y="990306"/>
                </a:cubicBezTo>
                <a:cubicBezTo>
                  <a:pt x="5961582" y="983634"/>
                  <a:pt x="5874953" y="990306"/>
                  <a:pt x="5811122" y="963964"/>
                </a:cubicBezTo>
                <a:lnTo>
                  <a:pt x="5811122" y="944296"/>
                </a:lnTo>
                <a:cubicBezTo>
                  <a:pt x="5827079" y="924276"/>
                  <a:pt x="5850636" y="924276"/>
                  <a:pt x="5858236" y="910929"/>
                </a:cubicBezTo>
                <a:cubicBezTo>
                  <a:pt x="5890911" y="871591"/>
                  <a:pt x="5898510" y="838575"/>
                  <a:pt x="5898510" y="779217"/>
                </a:cubicBezTo>
                <a:cubicBezTo>
                  <a:pt x="5850636" y="772895"/>
                  <a:pt x="5795164" y="765870"/>
                  <a:pt x="5787565" y="752875"/>
                </a:cubicBezTo>
                <a:cubicBezTo>
                  <a:pt x="5764008" y="759197"/>
                  <a:pt x="5779206" y="752876"/>
                  <a:pt x="5779206" y="772896"/>
                </a:cubicBezTo>
                <a:cubicBezTo>
                  <a:pt x="5755649" y="765870"/>
                  <a:pt x="5755648" y="752875"/>
                  <a:pt x="5732091" y="765870"/>
                </a:cubicBezTo>
                <a:cubicBezTo>
                  <a:pt x="5700176" y="772895"/>
                  <a:pt x="5708535" y="785891"/>
                  <a:pt x="5692578" y="805559"/>
                </a:cubicBezTo>
                <a:cubicBezTo>
                  <a:pt x="5660662" y="851571"/>
                  <a:pt x="5558075" y="825229"/>
                  <a:pt x="5526918" y="838575"/>
                </a:cubicBezTo>
                <a:cubicBezTo>
                  <a:pt x="5495003" y="838575"/>
                  <a:pt x="5487404" y="825229"/>
                  <a:pt x="5471445" y="805560"/>
                </a:cubicBezTo>
                <a:cubicBezTo>
                  <a:pt x="5463847" y="798886"/>
                  <a:pt x="5471447" y="792213"/>
                  <a:pt x="5471446" y="772895"/>
                </a:cubicBezTo>
                <a:cubicBezTo>
                  <a:pt x="5431171" y="765871"/>
                  <a:pt x="5368100" y="752875"/>
                  <a:pt x="5344543" y="779217"/>
                </a:cubicBezTo>
                <a:lnTo>
                  <a:pt x="5312627" y="779217"/>
                </a:lnTo>
                <a:cubicBezTo>
                  <a:pt x="5312627" y="779217"/>
                  <a:pt x="5487404" y="673497"/>
                  <a:pt x="5495003" y="667175"/>
                </a:cubicBezTo>
                <a:lnTo>
                  <a:pt x="5495003" y="647155"/>
                </a:lnTo>
                <a:cubicBezTo>
                  <a:pt x="5510961" y="640482"/>
                  <a:pt x="5510961" y="640482"/>
                  <a:pt x="5518560" y="640482"/>
                </a:cubicBezTo>
                <a:lnTo>
                  <a:pt x="5534518" y="640482"/>
                </a:lnTo>
                <a:cubicBezTo>
                  <a:pt x="5526919" y="607817"/>
                  <a:pt x="5542117" y="561455"/>
                  <a:pt x="5518560" y="528440"/>
                </a:cubicBezTo>
                <a:lnTo>
                  <a:pt x="5518560" y="522118"/>
                </a:lnTo>
                <a:lnTo>
                  <a:pt x="5510961" y="522117"/>
                </a:lnTo>
                <a:cubicBezTo>
                  <a:pt x="5503362" y="541435"/>
                  <a:pt x="5503362" y="554781"/>
                  <a:pt x="5495003" y="567778"/>
                </a:cubicBezTo>
                <a:cubicBezTo>
                  <a:pt x="5463847" y="561455"/>
                  <a:pt x="5455488" y="548460"/>
                  <a:pt x="5423572" y="541435"/>
                </a:cubicBezTo>
                <a:cubicBezTo>
                  <a:pt x="5438771" y="515092"/>
                  <a:pt x="5485885" y="504556"/>
                  <a:pt x="5469926" y="485239"/>
                </a:cubicBezTo>
                <a:cubicBezTo>
                  <a:pt x="5481895" y="479969"/>
                  <a:pt x="5524211" y="441313"/>
                  <a:pt x="5547828" y="419645"/>
                </a:cubicBezTo>
                <a:lnTo>
                  <a:pt x="5559101" y="409408"/>
                </a:lnTo>
                <a:lnTo>
                  <a:pt x="5546010" y="416617"/>
                </a:lnTo>
                <a:cubicBezTo>
                  <a:pt x="5531858" y="423421"/>
                  <a:pt x="5514760" y="429393"/>
                  <a:pt x="5510960" y="422719"/>
                </a:cubicBezTo>
                <a:lnTo>
                  <a:pt x="5479044" y="422720"/>
                </a:lnTo>
                <a:cubicBezTo>
                  <a:pt x="5487404" y="396378"/>
                  <a:pt x="5479045" y="403402"/>
                  <a:pt x="5503362" y="396377"/>
                </a:cubicBezTo>
                <a:cubicBezTo>
                  <a:pt x="5503362" y="383381"/>
                  <a:pt x="5503362" y="383381"/>
                  <a:pt x="5495003" y="370035"/>
                </a:cubicBezTo>
                <a:cubicBezTo>
                  <a:pt x="5479045" y="370035"/>
                  <a:pt x="5463847" y="370035"/>
                  <a:pt x="5447889" y="363362"/>
                </a:cubicBezTo>
                <a:cubicBezTo>
                  <a:pt x="5455489" y="343692"/>
                  <a:pt x="5447889" y="337020"/>
                  <a:pt x="5447889" y="330697"/>
                </a:cubicBezTo>
                <a:cubicBezTo>
                  <a:pt x="5455488" y="324025"/>
                  <a:pt x="5479045" y="310677"/>
                  <a:pt x="5471447" y="304004"/>
                </a:cubicBezTo>
                <a:lnTo>
                  <a:pt x="5469563" y="299509"/>
                </a:lnTo>
                <a:lnTo>
                  <a:pt x="5536278" y="221287"/>
                </a:lnTo>
                <a:lnTo>
                  <a:pt x="5518397" y="220731"/>
                </a:lnTo>
                <a:cubicBezTo>
                  <a:pt x="5518397" y="214038"/>
                  <a:pt x="5518397" y="207347"/>
                  <a:pt x="5510038" y="201008"/>
                </a:cubicBezTo>
                <a:lnTo>
                  <a:pt x="5399092" y="201008"/>
                </a:lnTo>
                <a:cubicBezTo>
                  <a:pt x="5320064" y="187976"/>
                  <a:pt x="5248633" y="187976"/>
                  <a:pt x="5177961" y="194316"/>
                </a:cubicBezTo>
                <a:cubicBezTo>
                  <a:pt x="5146046" y="194316"/>
                  <a:pt x="5154404" y="174240"/>
                  <a:pt x="5122489" y="174240"/>
                </a:cubicBezTo>
                <a:cubicBezTo>
                  <a:pt x="5106532" y="174240"/>
                  <a:pt x="5082975" y="201008"/>
                  <a:pt x="5067016" y="201008"/>
                </a:cubicBezTo>
                <a:cubicBezTo>
                  <a:pt x="5043459" y="201008"/>
                  <a:pt x="5019903" y="194316"/>
                  <a:pt x="4995586" y="194316"/>
                </a:cubicBezTo>
                <a:cubicBezTo>
                  <a:pt x="4991406" y="197662"/>
                  <a:pt x="4985517" y="204266"/>
                  <a:pt x="4978678" y="210869"/>
                </a:cubicBezTo>
                <a:lnTo>
                  <a:pt x="4971993" y="215763"/>
                </a:lnTo>
                <a:lnTo>
                  <a:pt x="4954714" y="214836"/>
                </a:lnTo>
                <a:lnTo>
                  <a:pt x="4944828" y="215941"/>
                </a:lnTo>
                <a:lnTo>
                  <a:pt x="4928543" y="228719"/>
                </a:lnTo>
                <a:lnTo>
                  <a:pt x="4922659" y="228996"/>
                </a:lnTo>
                <a:cubicBezTo>
                  <a:pt x="4891100" y="224011"/>
                  <a:pt x="4863173" y="204265"/>
                  <a:pt x="4821568" y="214039"/>
                </a:cubicBezTo>
                <a:cubicBezTo>
                  <a:pt x="4782054" y="220731"/>
                  <a:pt x="4711384" y="227422"/>
                  <a:pt x="4671868" y="240454"/>
                </a:cubicBezTo>
                <a:cubicBezTo>
                  <a:pt x="4583720" y="253837"/>
                  <a:pt x="4481132" y="253837"/>
                  <a:pt x="4425661" y="266868"/>
                </a:cubicBezTo>
                <a:cubicBezTo>
                  <a:pt x="4394505" y="273911"/>
                  <a:pt x="4339031" y="253837"/>
                  <a:pt x="4315474" y="273912"/>
                </a:cubicBezTo>
                <a:cubicBezTo>
                  <a:pt x="4252403" y="273912"/>
                  <a:pt x="4196930" y="280251"/>
                  <a:pt x="4173373" y="247497"/>
                </a:cubicBezTo>
                <a:cubicBezTo>
                  <a:pt x="4124740" y="247497"/>
                  <a:pt x="4070026" y="253837"/>
                  <a:pt x="4014554" y="260529"/>
                </a:cubicBezTo>
                <a:lnTo>
                  <a:pt x="4014555" y="240454"/>
                </a:lnTo>
                <a:cubicBezTo>
                  <a:pt x="3998596" y="253837"/>
                  <a:pt x="3975039" y="266868"/>
                  <a:pt x="3951482" y="247497"/>
                </a:cubicBezTo>
                <a:cubicBezTo>
                  <a:pt x="3927166" y="253837"/>
                  <a:pt x="3927166" y="253837"/>
                  <a:pt x="3919566" y="273912"/>
                </a:cubicBezTo>
                <a:cubicBezTo>
                  <a:pt x="3896009" y="266868"/>
                  <a:pt x="3896009" y="253837"/>
                  <a:pt x="3872452" y="260528"/>
                </a:cubicBezTo>
                <a:cubicBezTo>
                  <a:pt x="3856495" y="260529"/>
                  <a:pt x="3824579" y="280252"/>
                  <a:pt x="3793424" y="273912"/>
                </a:cubicBezTo>
                <a:cubicBezTo>
                  <a:pt x="3769867" y="266868"/>
                  <a:pt x="3753908" y="253837"/>
                  <a:pt x="3729592" y="253837"/>
                </a:cubicBezTo>
                <a:lnTo>
                  <a:pt x="3729591" y="273912"/>
                </a:lnTo>
                <a:cubicBezTo>
                  <a:pt x="3690076" y="253837"/>
                  <a:pt x="3665760" y="253837"/>
                  <a:pt x="3634603" y="273912"/>
                </a:cubicBezTo>
                <a:cubicBezTo>
                  <a:pt x="3634603" y="266868"/>
                  <a:pt x="3634604" y="260528"/>
                  <a:pt x="3626245" y="253837"/>
                </a:cubicBezTo>
                <a:cubicBezTo>
                  <a:pt x="3468945" y="266868"/>
                  <a:pt x="3278211" y="273912"/>
                  <a:pt x="3136109" y="293283"/>
                </a:cubicBezTo>
                <a:cubicBezTo>
                  <a:pt x="3096595" y="299974"/>
                  <a:pt x="3088995" y="280251"/>
                  <a:pt x="3088995" y="280251"/>
                </a:cubicBezTo>
                <a:cubicBezTo>
                  <a:pt x="3064678" y="273912"/>
                  <a:pt x="3064678" y="299974"/>
                  <a:pt x="3041122" y="293283"/>
                </a:cubicBezTo>
                <a:cubicBezTo>
                  <a:pt x="3041122" y="293283"/>
                  <a:pt x="3017564" y="280251"/>
                  <a:pt x="3017565" y="273912"/>
                </a:cubicBezTo>
                <a:lnTo>
                  <a:pt x="2994008" y="273912"/>
                </a:lnTo>
                <a:cubicBezTo>
                  <a:pt x="2985649" y="280252"/>
                  <a:pt x="2985649" y="286943"/>
                  <a:pt x="2985649" y="293283"/>
                </a:cubicBezTo>
                <a:cubicBezTo>
                  <a:pt x="2938536" y="313357"/>
                  <a:pt x="2851147" y="286943"/>
                  <a:pt x="2811632" y="307019"/>
                </a:cubicBezTo>
                <a:cubicBezTo>
                  <a:pt x="2788074" y="320049"/>
                  <a:pt x="2788075" y="326389"/>
                  <a:pt x="2779716" y="339772"/>
                </a:cubicBezTo>
                <a:cubicBezTo>
                  <a:pt x="2756159" y="352804"/>
                  <a:pt x="2700686" y="366540"/>
                  <a:pt x="2669530" y="366539"/>
                </a:cubicBezTo>
                <a:lnTo>
                  <a:pt x="2669530" y="392954"/>
                </a:lnTo>
                <a:cubicBezTo>
                  <a:pt x="2621657" y="392954"/>
                  <a:pt x="2519070" y="412324"/>
                  <a:pt x="2462838" y="392954"/>
                </a:cubicBezTo>
                <a:lnTo>
                  <a:pt x="2462838" y="372879"/>
                </a:lnTo>
                <a:cubicBezTo>
                  <a:pt x="2423323" y="352804"/>
                  <a:pt x="2399766" y="399293"/>
                  <a:pt x="2360251" y="392954"/>
                </a:cubicBezTo>
                <a:cubicBezTo>
                  <a:pt x="2344293" y="385910"/>
                  <a:pt x="2320737" y="366540"/>
                  <a:pt x="2289580" y="372878"/>
                </a:cubicBezTo>
                <a:cubicBezTo>
                  <a:pt x="2225749" y="379571"/>
                  <a:pt x="2186994" y="445783"/>
                  <a:pt x="2083647" y="452475"/>
                </a:cubicBezTo>
                <a:cubicBezTo>
                  <a:pt x="2099605" y="472198"/>
                  <a:pt x="2115563" y="472198"/>
                  <a:pt x="2139120" y="485230"/>
                </a:cubicBezTo>
                <a:lnTo>
                  <a:pt x="2139120" y="505305"/>
                </a:lnTo>
                <a:cubicBezTo>
                  <a:pt x="2162676" y="498613"/>
                  <a:pt x="2186994" y="498613"/>
                  <a:pt x="2210551" y="491921"/>
                </a:cubicBezTo>
                <a:cubicBezTo>
                  <a:pt x="2218149" y="505304"/>
                  <a:pt x="2225748" y="498613"/>
                  <a:pt x="2234107" y="518336"/>
                </a:cubicBezTo>
                <a:cubicBezTo>
                  <a:pt x="2250066" y="511996"/>
                  <a:pt x="2241706" y="505305"/>
                  <a:pt x="2257665" y="498613"/>
                </a:cubicBezTo>
                <a:cubicBezTo>
                  <a:pt x="2289580" y="485230"/>
                  <a:pt x="2329095" y="525028"/>
                  <a:pt x="2344293" y="525028"/>
                </a:cubicBezTo>
                <a:cubicBezTo>
                  <a:pt x="2344293" y="525028"/>
                  <a:pt x="2423323" y="505304"/>
                  <a:pt x="2431682" y="505304"/>
                </a:cubicBezTo>
                <a:cubicBezTo>
                  <a:pt x="2431682" y="518336"/>
                  <a:pt x="2431682" y="518336"/>
                  <a:pt x="2439280" y="531719"/>
                </a:cubicBezTo>
                <a:cubicBezTo>
                  <a:pt x="2447639" y="525028"/>
                  <a:pt x="2447639" y="525028"/>
                  <a:pt x="2462838" y="518336"/>
                </a:cubicBezTo>
                <a:cubicBezTo>
                  <a:pt x="2471197" y="525027"/>
                  <a:pt x="2479556" y="525027"/>
                  <a:pt x="2487915" y="531719"/>
                </a:cubicBezTo>
                <a:lnTo>
                  <a:pt x="2487914" y="558485"/>
                </a:lnTo>
                <a:cubicBezTo>
                  <a:pt x="2550986" y="558485"/>
                  <a:pt x="2566184" y="564825"/>
                  <a:pt x="2605698" y="584548"/>
                </a:cubicBezTo>
                <a:cubicBezTo>
                  <a:pt x="2605698" y="597931"/>
                  <a:pt x="2605698" y="604271"/>
                  <a:pt x="2598100" y="610964"/>
                </a:cubicBezTo>
                <a:cubicBezTo>
                  <a:pt x="2598100" y="650761"/>
                  <a:pt x="2605698" y="650761"/>
                  <a:pt x="2653572" y="650761"/>
                </a:cubicBezTo>
                <a:lnTo>
                  <a:pt x="2653573" y="657453"/>
                </a:lnTo>
                <a:cubicBezTo>
                  <a:pt x="2637614" y="663792"/>
                  <a:pt x="2637614" y="670484"/>
                  <a:pt x="2630015" y="677176"/>
                </a:cubicBezTo>
                <a:cubicBezTo>
                  <a:pt x="2605698" y="677175"/>
                  <a:pt x="2605698" y="677175"/>
                  <a:pt x="2598100" y="670485"/>
                </a:cubicBezTo>
                <a:lnTo>
                  <a:pt x="2550986" y="670484"/>
                </a:lnTo>
                <a:cubicBezTo>
                  <a:pt x="2558584" y="677176"/>
                  <a:pt x="2558585" y="683868"/>
                  <a:pt x="2566184" y="690559"/>
                </a:cubicBezTo>
                <a:cubicBezTo>
                  <a:pt x="2550986" y="696898"/>
                  <a:pt x="2503112" y="690560"/>
                  <a:pt x="2479555" y="703943"/>
                </a:cubicBezTo>
                <a:cubicBezTo>
                  <a:pt x="2471196" y="710283"/>
                  <a:pt x="2479555" y="703943"/>
                  <a:pt x="2487915" y="716974"/>
                </a:cubicBezTo>
                <a:lnTo>
                  <a:pt x="2487914" y="723314"/>
                </a:lnTo>
                <a:cubicBezTo>
                  <a:pt x="2368610" y="716974"/>
                  <a:pt x="2289580" y="696899"/>
                  <a:pt x="2250066" y="750080"/>
                </a:cubicBezTo>
                <a:cubicBezTo>
                  <a:pt x="2178635" y="750081"/>
                  <a:pt x="2123162" y="750081"/>
                  <a:pt x="2107964" y="710283"/>
                </a:cubicBezTo>
                <a:cubicBezTo>
                  <a:pt x="2043372" y="730357"/>
                  <a:pt x="1972702" y="710282"/>
                  <a:pt x="1917229" y="730357"/>
                </a:cubicBezTo>
                <a:cubicBezTo>
                  <a:pt x="1893672" y="736697"/>
                  <a:pt x="1877714" y="756420"/>
                  <a:pt x="1861757" y="763464"/>
                </a:cubicBezTo>
                <a:cubicBezTo>
                  <a:pt x="1814643" y="782835"/>
                  <a:pt x="1782726" y="756420"/>
                  <a:pt x="1751571" y="750080"/>
                </a:cubicBezTo>
                <a:cubicBezTo>
                  <a:pt x="1735613" y="750080"/>
                  <a:pt x="1719655" y="763464"/>
                  <a:pt x="1703697" y="763464"/>
                </a:cubicBezTo>
                <a:cubicBezTo>
                  <a:pt x="1672541" y="769803"/>
                  <a:pt x="1592751" y="763464"/>
                  <a:pt x="1553237" y="763464"/>
                </a:cubicBezTo>
                <a:cubicBezTo>
                  <a:pt x="1550957" y="765577"/>
                  <a:pt x="1547917" y="767690"/>
                  <a:pt x="1545637" y="769803"/>
                </a:cubicBezTo>
                <a:cubicBezTo>
                  <a:pt x="1553237" y="782835"/>
                  <a:pt x="1553237" y="782835"/>
                  <a:pt x="1553237" y="789878"/>
                </a:cubicBezTo>
                <a:cubicBezTo>
                  <a:pt x="1584392" y="809601"/>
                  <a:pt x="1648985" y="802910"/>
                  <a:pt x="1688499" y="802910"/>
                </a:cubicBezTo>
                <a:cubicBezTo>
                  <a:pt x="1688499" y="822985"/>
                  <a:pt x="1680140" y="816294"/>
                  <a:pt x="1703696" y="816293"/>
                </a:cubicBezTo>
                <a:lnTo>
                  <a:pt x="1703697" y="836016"/>
                </a:lnTo>
                <a:cubicBezTo>
                  <a:pt x="1728014" y="836016"/>
                  <a:pt x="1751571" y="836016"/>
                  <a:pt x="1759169" y="829324"/>
                </a:cubicBezTo>
                <a:cubicBezTo>
                  <a:pt x="1798685" y="836016"/>
                  <a:pt x="1830600" y="862431"/>
                  <a:pt x="1854157" y="882506"/>
                </a:cubicBezTo>
                <a:lnTo>
                  <a:pt x="1854157" y="888845"/>
                </a:lnTo>
                <a:cubicBezTo>
                  <a:pt x="1854157" y="882506"/>
                  <a:pt x="1861757" y="869122"/>
                  <a:pt x="1870115" y="862431"/>
                </a:cubicBezTo>
                <a:cubicBezTo>
                  <a:pt x="1917229" y="869123"/>
                  <a:pt x="1940786" y="882506"/>
                  <a:pt x="1972702" y="902230"/>
                </a:cubicBezTo>
                <a:lnTo>
                  <a:pt x="1972702" y="908921"/>
                </a:lnTo>
                <a:cubicBezTo>
                  <a:pt x="1956744" y="915260"/>
                  <a:pt x="1949145" y="915261"/>
                  <a:pt x="1917229" y="915260"/>
                </a:cubicBezTo>
                <a:lnTo>
                  <a:pt x="1917228" y="935335"/>
                </a:lnTo>
                <a:cubicBezTo>
                  <a:pt x="1956744" y="948366"/>
                  <a:pt x="1980300" y="955059"/>
                  <a:pt x="2035774" y="955059"/>
                </a:cubicBezTo>
                <a:cubicBezTo>
                  <a:pt x="2019816" y="981473"/>
                  <a:pt x="2012216" y="994857"/>
                  <a:pt x="1996258" y="1014580"/>
                </a:cubicBezTo>
                <a:cubicBezTo>
                  <a:pt x="1956744" y="1014580"/>
                  <a:pt x="1917228" y="1014579"/>
                  <a:pt x="1886073" y="1021271"/>
                </a:cubicBezTo>
                <a:cubicBezTo>
                  <a:pt x="1877714" y="1001548"/>
                  <a:pt x="1877714" y="994857"/>
                  <a:pt x="1877714" y="988165"/>
                </a:cubicBezTo>
                <a:cubicBezTo>
                  <a:pt x="1838199" y="968442"/>
                  <a:pt x="1798685" y="974782"/>
                  <a:pt x="1743212" y="974782"/>
                </a:cubicBezTo>
                <a:lnTo>
                  <a:pt x="1743212" y="955059"/>
                </a:lnTo>
                <a:cubicBezTo>
                  <a:pt x="1728014" y="968442"/>
                  <a:pt x="1719655" y="974782"/>
                  <a:pt x="1703697" y="981473"/>
                </a:cubicBezTo>
                <a:cubicBezTo>
                  <a:pt x="1703697" y="994857"/>
                  <a:pt x="1703696" y="1001548"/>
                  <a:pt x="1712056" y="1007888"/>
                </a:cubicBezTo>
                <a:cubicBezTo>
                  <a:pt x="1712056" y="1014579"/>
                  <a:pt x="1696097" y="1014579"/>
                  <a:pt x="1696098" y="1021271"/>
                </a:cubicBezTo>
                <a:cubicBezTo>
                  <a:pt x="1696098" y="1027963"/>
                  <a:pt x="1719655" y="1034303"/>
                  <a:pt x="1735613" y="1054377"/>
                </a:cubicBezTo>
                <a:cubicBezTo>
                  <a:pt x="1743212" y="1054377"/>
                  <a:pt x="1735613" y="1080792"/>
                  <a:pt x="1743212" y="1087484"/>
                </a:cubicBezTo>
                <a:cubicBezTo>
                  <a:pt x="1735613" y="1093824"/>
                  <a:pt x="1735613" y="1093824"/>
                  <a:pt x="1719655" y="1093823"/>
                </a:cubicBezTo>
                <a:cubicBezTo>
                  <a:pt x="1728014" y="1100515"/>
                  <a:pt x="1728014" y="1100515"/>
                  <a:pt x="1743212" y="1100515"/>
                </a:cubicBezTo>
                <a:cubicBezTo>
                  <a:pt x="1728013" y="1120590"/>
                  <a:pt x="1664182" y="1113899"/>
                  <a:pt x="1623908" y="1113898"/>
                </a:cubicBezTo>
                <a:cubicBezTo>
                  <a:pt x="1621627" y="1116011"/>
                  <a:pt x="1618588" y="1118477"/>
                  <a:pt x="1616308" y="1120590"/>
                </a:cubicBezTo>
                <a:cubicBezTo>
                  <a:pt x="1616308" y="1133974"/>
                  <a:pt x="1616308" y="1133974"/>
                  <a:pt x="1623908" y="1140313"/>
                </a:cubicBezTo>
                <a:cubicBezTo>
                  <a:pt x="1656583" y="1153344"/>
                  <a:pt x="1854157" y="1126930"/>
                  <a:pt x="1901271" y="1133974"/>
                </a:cubicBezTo>
                <a:cubicBezTo>
                  <a:pt x="1904310" y="1136087"/>
                  <a:pt x="1906590" y="1138200"/>
                  <a:pt x="1909630" y="1140314"/>
                </a:cubicBezTo>
                <a:cubicBezTo>
                  <a:pt x="1909630" y="1153344"/>
                  <a:pt x="1909630" y="1153344"/>
                  <a:pt x="1901271" y="1160389"/>
                </a:cubicBezTo>
                <a:cubicBezTo>
                  <a:pt x="1846558" y="1199835"/>
                  <a:pt x="1775127" y="1180111"/>
                  <a:pt x="1703697" y="1180112"/>
                </a:cubicBezTo>
                <a:cubicBezTo>
                  <a:pt x="1712056" y="1173420"/>
                  <a:pt x="1712056" y="1173420"/>
                  <a:pt x="1719655" y="1166728"/>
                </a:cubicBezTo>
                <a:lnTo>
                  <a:pt x="1719655" y="1153344"/>
                </a:lnTo>
                <a:cubicBezTo>
                  <a:pt x="1712055" y="1160389"/>
                  <a:pt x="1703697" y="1166728"/>
                  <a:pt x="1696098" y="1180112"/>
                </a:cubicBezTo>
                <a:cubicBezTo>
                  <a:pt x="1672541" y="1173420"/>
                  <a:pt x="1680140" y="1173419"/>
                  <a:pt x="1672541" y="1160389"/>
                </a:cubicBezTo>
                <a:cubicBezTo>
                  <a:pt x="1648984" y="1160389"/>
                  <a:pt x="1648984" y="1160389"/>
                  <a:pt x="1640626" y="1166729"/>
                </a:cubicBezTo>
                <a:cubicBezTo>
                  <a:pt x="1640625" y="1180111"/>
                  <a:pt x="1633026" y="1193495"/>
                  <a:pt x="1633026" y="1206527"/>
                </a:cubicBezTo>
                <a:cubicBezTo>
                  <a:pt x="1584393" y="1199835"/>
                  <a:pt x="1497764" y="1186451"/>
                  <a:pt x="1442291" y="1199834"/>
                </a:cubicBezTo>
                <a:cubicBezTo>
                  <a:pt x="1402777" y="1206526"/>
                  <a:pt x="1174047" y="1219910"/>
                  <a:pt x="1126173" y="1226249"/>
                </a:cubicBezTo>
                <a:cubicBezTo>
                  <a:pt x="1165688" y="1253016"/>
                  <a:pt x="1474208" y="1219910"/>
                  <a:pt x="1553236" y="1232941"/>
                </a:cubicBezTo>
                <a:cubicBezTo>
                  <a:pt x="1680140" y="1259355"/>
                  <a:pt x="1877714" y="1246324"/>
                  <a:pt x="2012217" y="1232941"/>
                </a:cubicBezTo>
                <a:cubicBezTo>
                  <a:pt x="2012217" y="1246324"/>
                  <a:pt x="2012217" y="1246324"/>
                  <a:pt x="2019816" y="1253016"/>
                </a:cubicBezTo>
                <a:lnTo>
                  <a:pt x="2019816" y="1266047"/>
                </a:lnTo>
                <a:lnTo>
                  <a:pt x="2043372" y="1266047"/>
                </a:lnTo>
                <a:lnTo>
                  <a:pt x="2043372" y="1292462"/>
                </a:lnTo>
                <a:cubicBezTo>
                  <a:pt x="2028175" y="1298801"/>
                  <a:pt x="2028175" y="1305845"/>
                  <a:pt x="2019816" y="1312537"/>
                </a:cubicBezTo>
                <a:lnTo>
                  <a:pt x="1933186" y="1312538"/>
                </a:lnTo>
                <a:lnTo>
                  <a:pt x="1933187" y="1338951"/>
                </a:lnTo>
                <a:cubicBezTo>
                  <a:pt x="1893672" y="1332260"/>
                  <a:pt x="1846558" y="1332260"/>
                  <a:pt x="1807044" y="1332260"/>
                </a:cubicBezTo>
                <a:cubicBezTo>
                  <a:pt x="1775128" y="1338952"/>
                  <a:pt x="1703696" y="1351983"/>
                  <a:pt x="1672541" y="1345291"/>
                </a:cubicBezTo>
                <a:cubicBezTo>
                  <a:pt x="1656583" y="1338951"/>
                  <a:pt x="1623908" y="1312537"/>
                  <a:pt x="1608709" y="1318877"/>
                </a:cubicBezTo>
                <a:cubicBezTo>
                  <a:pt x="1576794" y="1325568"/>
                  <a:pt x="1521321" y="1365367"/>
                  <a:pt x="1490165" y="1365366"/>
                </a:cubicBezTo>
                <a:cubicBezTo>
                  <a:pt x="1481806" y="1358322"/>
                  <a:pt x="1497764" y="1345291"/>
                  <a:pt x="1481806" y="1351983"/>
                </a:cubicBezTo>
                <a:cubicBezTo>
                  <a:pt x="1474207" y="1351983"/>
                  <a:pt x="1474208" y="1358323"/>
                  <a:pt x="1474207" y="1365367"/>
                </a:cubicBezTo>
                <a:cubicBezTo>
                  <a:pt x="1450650" y="1358322"/>
                  <a:pt x="1411136" y="1345291"/>
                  <a:pt x="1387578" y="1338951"/>
                </a:cubicBezTo>
                <a:lnTo>
                  <a:pt x="1387578" y="1325568"/>
                </a:lnTo>
                <a:cubicBezTo>
                  <a:pt x="1371620" y="1318876"/>
                  <a:pt x="1316147" y="1338952"/>
                  <a:pt x="1284232" y="1338951"/>
                </a:cubicBezTo>
                <a:cubicBezTo>
                  <a:pt x="1281952" y="1341064"/>
                  <a:pt x="1278913" y="1343178"/>
                  <a:pt x="1276633" y="1345291"/>
                </a:cubicBezTo>
                <a:lnTo>
                  <a:pt x="1123892" y="1399177"/>
                </a:lnTo>
                <a:cubicBezTo>
                  <a:pt x="1139851" y="1405868"/>
                  <a:pt x="1384539" y="1417139"/>
                  <a:pt x="1450650" y="1418196"/>
                </a:cubicBezTo>
                <a:cubicBezTo>
                  <a:pt x="1516761" y="1419252"/>
                  <a:pt x="1497764" y="1398473"/>
                  <a:pt x="1521321" y="1404812"/>
                </a:cubicBezTo>
                <a:cubicBezTo>
                  <a:pt x="1545637" y="1411503"/>
                  <a:pt x="1545638" y="1424888"/>
                  <a:pt x="1584392" y="1424887"/>
                </a:cubicBezTo>
                <a:cubicBezTo>
                  <a:pt x="1592751" y="1437918"/>
                  <a:pt x="1584392" y="1431579"/>
                  <a:pt x="1592751" y="1437918"/>
                </a:cubicBezTo>
                <a:cubicBezTo>
                  <a:pt x="1584392" y="1444611"/>
                  <a:pt x="1576794" y="1444611"/>
                  <a:pt x="1569195" y="1451302"/>
                </a:cubicBezTo>
                <a:lnTo>
                  <a:pt x="1553237" y="1451302"/>
                </a:lnTo>
                <a:cubicBezTo>
                  <a:pt x="1576794" y="1464333"/>
                  <a:pt x="1616309" y="1451302"/>
                  <a:pt x="1648985" y="1457994"/>
                </a:cubicBezTo>
                <a:cubicBezTo>
                  <a:pt x="1648985" y="1457994"/>
                  <a:pt x="1703697" y="1491100"/>
                  <a:pt x="1712056" y="1484409"/>
                </a:cubicBezTo>
                <a:lnTo>
                  <a:pt x="1798685" y="1484408"/>
                </a:lnTo>
                <a:cubicBezTo>
                  <a:pt x="1791085" y="1491100"/>
                  <a:pt x="1791085" y="1491100"/>
                  <a:pt x="1782726" y="1497440"/>
                </a:cubicBezTo>
                <a:lnTo>
                  <a:pt x="1782727" y="1504483"/>
                </a:lnTo>
                <a:cubicBezTo>
                  <a:pt x="1822241" y="1491100"/>
                  <a:pt x="1893672" y="1444611"/>
                  <a:pt x="1933186" y="1471025"/>
                </a:cubicBezTo>
                <a:lnTo>
                  <a:pt x="1988659" y="1471025"/>
                </a:lnTo>
                <a:cubicBezTo>
                  <a:pt x="1980300" y="1477717"/>
                  <a:pt x="1980300" y="1477717"/>
                  <a:pt x="1972702" y="1484409"/>
                </a:cubicBezTo>
                <a:lnTo>
                  <a:pt x="1972702" y="1497440"/>
                </a:lnTo>
                <a:cubicBezTo>
                  <a:pt x="2035773" y="1477717"/>
                  <a:pt x="2051731" y="1517515"/>
                  <a:pt x="2123162" y="1523855"/>
                </a:cubicBezTo>
                <a:cubicBezTo>
                  <a:pt x="2147479" y="1497440"/>
                  <a:pt x="2162677" y="1497440"/>
                  <a:pt x="2186994" y="1471025"/>
                </a:cubicBezTo>
                <a:cubicBezTo>
                  <a:pt x="2202191" y="1477717"/>
                  <a:pt x="2202191" y="1477717"/>
                  <a:pt x="2210551" y="1491100"/>
                </a:cubicBezTo>
                <a:cubicBezTo>
                  <a:pt x="2241707" y="1491100"/>
                  <a:pt x="2250066" y="1491100"/>
                  <a:pt x="2265263" y="1471025"/>
                </a:cubicBezTo>
                <a:cubicBezTo>
                  <a:pt x="2313137" y="1471025"/>
                  <a:pt x="2289580" y="1471025"/>
                  <a:pt x="2304778" y="1491100"/>
                </a:cubicBezTo>
                <a:cubicBezTo>
                  <a:pt x="2329094" y="1497440"/>
                  <a:pt x="2320736" y="1484409"/>
                  <a:pt x="2344293" y="1477717"/>
                </a:cubicBezTo>
                <a:cubicBezTo>
                  <a:pt x="2383807" y="1477717"/>
                  <a:pt x="2415724" y="1484408"/>
                  <a:pt x="2455238" y="1484408"/>
                </a:cubicBezTo>
                <a:cubicBezTo>
                  <a:pt x="2471196" y="1491100"/>
                  <a:pt x="2495513" y="1491100"/>
                  <a:pt x="2519070" y="1497440"/>
                </a:cubicBezTo>
                <a:cubicBezTo>
                  <a:pt x="2527429" y="1497440"/>
                  <a:pt x="2527429" y="1484408"/>
                  <a:pt x="2550986" y="1477717"/>
                </a:cubicBezTo>
                <a:cubicBezTo>
                  <a:pt x="2558584" y="1484408"/>
                  <a:pt x="2582142" y="1510823"/>
                  <a:pt x="2590501" y="1517515"/>
                </a:cubicBezTo>
                <a:cubicBezTo>
                  <a:pt x="2630016" y="1530546"/>
                  <a:pt x="2677129" y="1517515"/>
                  <a:pt x="2716645" y="1537238"/>
                </a:cubicBezTo>
                <a:cubicBezTo>
                  <a:pt x="2716644" y="1543930"/>
                  <a:pt x="2724243" y="1543929"/>
                  <a:pt x="2724243" y="1550269"/>
                </a:cubicBezTo>
                <a:cubicBezTo>
                  <a:pt x="2732602" y="1556961"/>
                  <a:pt x="2740201" y="1543930"/>
                  <a:pt x="2740201" y="1543930"/>
                </a:cubicBezTo>
                <a:lnTo>
                  <a:pt x="2763758" y="1543930"/>
                </a:lnTo>
                <a:cubicBezTo>
                  <a:pt x="2732602" y="1564005"/>
                  <a:pt x="2724243" y="1564004"/>
                  <a:pt x="2684729" y="1570344"/>
                </a:cubicBezTo>
                <a:lnTo>
                  <a:pt x="2684728" y="1577036"/>
                </a:lnTo>
                <a:lnTo>
                  <a:pt x="2693087" y="1577036"/>
                </a:lnTo>
                <a:cubicBezTo>
                  <a:pt x="2709045" y="1583375"/>
                  <a:pt x="2700687" y="1583375"/>
                  <a:pt x="2709046" y="1577036"/>
                </a:cubicBezTo>
                <a:lnTo>
                  <a:pt x="2756159" y="1577036"/>
                </a:lnTo>
                <a:cubicBezTo>
                  <a:pt x="2740201" y="1609790"/>
                  <a:pt x="2677129" y="1609790"/>
                  <a:pt x="2621657" y="1609790"/>
                </a:cubicBezTo>
                <a:lnTo>
                  <a:pt x="2621656" y="1616482"/>
                </a:lnTo>
                <a:lnTo>
                  <a:pt x="2614057" y="1616482"/>
                </a:lnTo>
                <a:cubicBezTo>
                  <a:pt x="2614058" y="1623526"/>
                  <a:pt x="2614057" y="1629865"/>
                  <a:pt x="2621657" y="1636558"/>
                </a:cubicBezTo>
                <a:lnTo>
                  <a:pt x="2677129" y="1636557"/>
                </a:lnTo>
                <a:cubicBezTo>
                  <a:pt x="2684728" y="1649941"/>
                  <a:pt x="2684728" y="1649941"/>
                  <a:pt x="2684728" y="1656279"/>
                </a:cubicBezTo>
                <a:lnTo>
                  <a:pt x="2684728" y="1683047"/>
                </a:lnTo>
                <a:cubicBezTo>
                  <a:pt x="2700687" y="1683047"/>
                  <a:pt x="2693087" y="1683047"/>
                  <a:pt x="2700687" y="1689386"/>
                </a:cubicBezTo>
                <a:cubicBezTo>
                  <a:pt x="2748560" y="1683047"/>
                  <a:pt x="2779715" y="1669311"/>
                  <a:pt x="2795674" y="1642896"/>
                </a:cubicBezTo>
                <a:lnTo>
                  <a:pt x="2811632" y="1642896"/>
                </a:lnTo>
                <a:cubicBezTo>
                  <a:pt x="2811632" y="1669311"/>
                  <a:pt x="2803273" y="1669312"/>
                  <a:pt x="2811632" y="1696078"/>
                </a:cubicBezTo>
                <a:cubicBezTo>
                  <a:pt x="2779715" y="1696078"/>
                  <a:pt x="2756159" y="1696078"/>
                  <a:pt x="2724243" y="1702417"/>
                </a:cubicBezTo>
                <a:cubicBezTo>
                  <a:pt x="2732602" y="1709461"/>
                  <a:pt x="2724243" y="1709461"/>
                  <a:pt x="2732602" y="1715800"/>
                </a:cubicBezTo>
                <a:cubicBezTo>
                  <a:pt x="2740201" y="1735876"/>
                  <a:pt x="2756159" y="1735876"/>
                  <a:pt x="2772117" y="1742568"/>
                </a:cubicBezTo>
                <a:cubicBezTo>
                  <a:pt x="2772117" y="1742568"/>
                  <a:pt x="2803273" y="1742568"/>
                  <a:pt x="2788074" y="1735876"/>
                </a:cubicBezTo>
                <a:lnTo>
                  <a:pt x="2779716" y="1735876"/>
                </a:lnTo>
                <a:lnTo>
                  <a:pt x="2779715" y="1728832"/>
                </a:lnTo>
                <a:cubicBezTo>
                  <a:pt x="2851147" y="1722492"/>
                  <a:pt x="2899020" y="1728832"/>
                  <a:pt x="2930936" y="1768982"/>
                </a:cubicBezTo>
                <a:lnTo>
                  <a:pt x="2938535" y="1768982"/>
                </a:lnTo>
                <a:cubicBezTo>
                  <a:pt x="2938536" y="1755599"/>
                  <a:pt x="2930936" y="1742568"/>
                  <a:pt x="2930936" y="1728832"/>
                </a:cubicBezTo>
                <a:cubicBezTo>
                  <a:pt x="2978050" y="1735876"/>
                  <a:pt x="3025164" y="1735876"/>
                  <a:pt x="3064678" y="1735876"/>
                </a:cubicBezTo>
                <a:lnTo>
                  <a:pt x="3064678" y="1742568"/>
                </a:lnTo>
                <a:cubicBezTo>
                  <a:pt x="3041122" y="1748908"/>
                  <a:pt x="3009965" y="1755599"/>
                  <a:pt x="2985649" y="1762291"/>
                </a:cubicBezTo>
                <a:cubicBezTo>
                  <a:pt x="2994008" y="1775322"/>
                  <a:pt x="2985649" y="1775322"/>
                  <a:pt x="3001607" y="1782014"/>
                </a:cubicBezTo>
                <a:lnTo>
                  <a:pt x="3001607" y="1795397"/>
                </a:lnTo>
                <a:cubicBezTo>
                  <a:pt x="2985649" y="1788353"/>
                  <a:pt x="2978050" y="1788354"/>
                  <a:pt x="2970451" y="1782014"/>
                </a:cubicBezTo>
                <a:lnTo>
                  <a:pt x="2946134" y="1782014"/>
                </a:lnTo>
                <a:cubicBezTo>
                  <a:pt x="2954493" y="1788354"/>
                  <a:pt x="2954493" y="1788354"/>
                  <a:pt x="2962092" y="1795397"/>
                </a:cubicBezTo>
                <a:lnTo>
                  <a:pt x="2962092" y="1801737"/>
                </a:lnTo>
                <a:cubicBezTo>
                  <a:pt x="2946135" y="1801737"/>
                  <a:pt x="2930936" y="1821812"/>
                  <a:pt x="2906619" y="1815120"/>
                </a:cubicBezTo>
                <a:lnTo>
                  <a:pt x="2906619" y="1801737"/>
                </a:lnTo>
                <a:cubicBezTo>
                  <a:pt x="2874704" y="1788354"/>
                  <a:pt x="2858745" y="1815120"/>
                  <a:pt x="2842788" y="1828503"/>
                </a:cubicBezTo>
                <a:cubicBezTo>
                  <a:pt x="2827590" y="1815120"/>
                  <a:pt x="2835188" y="1821812"/>
                  <a:pt x="2835188" y="1801737"/>
                </a:cubicBezTo>
                <a:lnTo>
                  <a:pt x="2827590" y="1801737"/>
                </a:lnTo>
                <a:cubicBezTo>
                  <a:pt x="2819231" y="1821812"/>
                  <a:pt x="2827590" y="1834843"/>
                  <a:pt x="2819231" y="1848226"/>
                </a:cubicBezTo>
                <a:lnTo>
                  <a:pt x="2819231" y="1854918"/>
                </a:lnTo>
                <a:lnTo>
                  <a:pt x="2803273" y="1854918"/>
                </a:lnTo>
                <a:lnTo>
                  <a:pt x="2803273" y="1828503"/>
                </a:lnTo>
                <a:lnTo>
                  <a:pt x="2772117" y="1828504"/>
                </a:lnTo>
                <a:lnTo>
                  <a:pt x="2772118" y="1854918"/>
                </a:lnTo>
                <a:cubicBezTo>
                  <a:pt x="2740201" y="1841535"/>
                  <a:pt x="2669530" y="1828503"/>
                  <a:pt x="2637615" y="1828503"/>
                </a:cubicBezTo>
                <a:lnTo>
                  <a:pt x="2637614" y="1848226"/>
                </a:lnTo>
                <a:cubicBezTo>
                  <a:pt x="2598100" y="1841535"/>
                  <a:pt x="2590501" y="1821812"/>
                  <a:pt x="2558584" y="1834843"/>
                </a:cubicBezTo>
                <a:cubicBezTo>
                  <a:pt x="2535028" y="1841535"/>
                  <a:pt x="2550986" y="1854918"/>
                  <a:pt x="2542627" y="1867949"/>
                </a:cubicBezTo>
                <a:cubicBezTo>
                  <a:pt x="2511471" y="1874641"/>
                  <a:pt x="2479555" y="1874641"/>
                  <a:pt x="2462838" y="1861258"/>
                </a:cubicBezTo>
                <a:lnTo>
                  <a:pt x="2462837" y="1867949"/>
                </a:lnTo>
                <a:cubicBezTo>
                  <a:pt x="2462838" y="1888025"/>
                  <a:pt x="2462838" y="1888025"/>
                  <a:pt x="2455238" y="1901057"/>
                </a:cubicBezTo>
                <a:lnTo>
                  <a:pt x="2368610" y="1901056"/>
                </a:lnTo>
                <a:cubicBezTo>
                  <a:pt x="2360251" y="1881333"/>
                  <a:pt x="2360251" y="1874641"/>
                  <a:pt x="2368610" y="1854918"/>
                </a:cubicBezTo>
                <a:cubicBezTo>
                  <a:pt x="2360251" y="1848226"/>
                  <a:pt x="2352652" y="1841535"/>
                  <a:pt x="2344293" y="1834843"/>
                </a:cubicBezTo>
                <a:lnTo>
                  <a:pt x="2297179" y="1834843"/>
                </a:lnTo>
                <a:lnTo>
                  <a:pt x="2297179" y="1861258"/>
                </a:lnTo>
                <a:cubicBezTo>
                  <a:pt x="2281221" y="1874641"/>
                  <a:pt x="2250066" y="1874641"/>
                  <a:pt x="2241706" y="1888024"/>
                </a:cubicBezTo>
                <a:lnTo>
                  <a:pt x="2225748" y="1888025"/>
                </a:lnTo>
                <a:lnTo>
                  <a:pt x="2225748" y="1861258"/>
                </a:lnTo>
                <a:cubicBezTo>
                  <a:pt x="2186994" y="1867949"/>
                  <a:pt x="2162676" y="1867949"/>
                  <a:pt x="2147479" y="1861258"/>
                </a:cubicBezTo>
                <a:lnTo>
                  <a:pt x="2099605" y="1861258"/>
                </a:lnTo>
                <a:cubicBezTo>
                  <a:pt x="2107964" y="1854918"/>
                  <a:pt x="2107964" y="1854918"/>
                  <a:pt x="2115563" y="1854919"/>
                </a:cubicBezTo>
                <a:lnTo>
                  <a:pt x="2115563" y="1848226"/>
                </a:lnTo>
                <a:cubicBezTo>
                  <a:pt x="2099605" y="1848226"/>
                  <a:pt x="2083648" y="1854918"/>
                  <a:pt x="2076048" y="1861258"/>
                </a:cubicBezTo>
                <a:lnTo>
                  <a:pt x="2051731" y="1861258"/>
                </a:lnTo>
                <a:cubicBezTo>
                  <a:pt x="2060090" y="1848226"/>
                  <a:pt x="2060090" y="1848226"/>
                  <a:pt x="2068449" y="1828503"/>
                </a:cubicBezTo>
                <a:cubicBezTo>
                  <a:pt x="1972702" y="1834843"/>
                  <a:pt x="1822241" y="1874641"/>
                  <a:pt x="1735613" y="1821812"/>
                </a:cubicBezTo>
                <a:cubicBezTo>
                  <a:pt x="1719655" y="1808428"/>
                  <a:pt x="1719655" y="1795397"/>
                  <a:pt x="1712056" y="1775322"/>
                </a:cubicBezTo>
                <a:cubicBezTo>
                  <a:pt x="1696098" y="1775322"/>
                  <a:pt x="1680140" y="1782014"/>
                  <a:pt x="1664182" y="1782014"/>
                </a:cubicBezTo>
                <a:lnTo>
                  <a:pt x="1664182" y="1801737"/>
                </a:lnTo>
                <a:cubicBezTo>
                  <a:pt x="1633026" y="1815120"/>
                  <a:pt x="1600350" y="1834843"/>
                  <a:pt x="1584392" y="1861258"/>
                </a:cubicBezTo>
                <a:cubicBezTo>
                  <a:pt x="1497764" y="1861258"/>
                  <a:pt x="1402777" y="1860554"/>
                  <a:pt x="1323747" y="1861258"/>
                </a:cubicBezTo>
                <a:cubicBezTo>
                  <a:pt x="1244718" y="1861963"/>
                  <a:pt x="1139850" y="1866188"/>
                  <a:pt x="1107935" y="1866188"/>
                </a:cubicBezTo>
                <a:cubicBezTo>
                  <a:pt x="1116294" y="1899296"/>
                  <a:pt x="1284232" y="1920779"/>
                  <a:pt x="1292591" y="1947545"/>
                </a:cubicBezTo>
                <a:cubicBezTo>
                  <a:pt x="1316148" y="1947546"/>
                  <a:pt x="1332106" y="1940855"/>
                  <a:pt x="1348064" y="1940854"/>
                </a:cubicBezTo>
                <a:cubicBezTo>
                  <a:pt x="1363261" y="1953886"/>
                  <a:pt x="1363261" y="1953886"/>
                  <a:pt x="1371620" y="1973961"/>
                </a:cubicBezTo>
                <a:cubicBezTo>
                  <a:pt x="1371620" y="1980299"/>
                  <a:pt x="1371620" y="1980299"/>
                  <a:pt x="1355663" y="1994035"/>
                </a:cubicBezTo>
                <a:cubicBezTo>
                  <a:pt x="1363261" y="2007067"/>
                  <a:pt x="1355662" y="2000375"/>
                  <a:pt x="1379219" y="2013407"/>
                </a:cubicBezTo>
                <a:cubicBezTo>
                  <a:pt x="1395178" y="2013407"/>
                  <a:pt x="1584392" y="1986991"/>
                  <a:pt x="1608709" y="1973961"/>
                </a:cubicBezTo>
                <a:cubicBezTo>
                  <a:pt x="1640624" y="1973961"/>
                  <a:pt x="1640625" y="1980299"/>
                  <a:pt x="1664182" y="1986992"/>
                </a:cubicBezTo>
                <a:cubicBezTo>
                  <a:pt x="1648984" y="1994035"/>
                  <a:pt x="1633026" y="1986992"/>
                  <a:pt x="1608709" y="1994036"/>
                </a:cubicBezTo>
                <a:cubicBezTo>
                  <a:pt x="1584392" y="2000375"/>
                  <a:pt x="1560836" y="2026790"/>
                  <a:pt x="1537278" y="2033481"/>
                </a:cubicBezTo>
                <a:cubicBezTo>
                  <a:pt x="1506123" y="2046513"/>
                  <a:pt x="1308548" y="2046513"/>
                  <a:pt x="1276633" y="2020450"/>
                </a:cubicBezTo>
                <a:lnTo>
                  <a:pt x="1260675" y="2020450"/>
                </a:lnTo>
                <a:cubicBezTo>
                  <a:pt x="1269034" y="2053205"/>
                  <a:pt x="1276633" y="2059896"/>
                  <a:pt x="1308548" y="2066588"/>
                </a:cubicBezTo>
                <a:cubicBezTo>
                  <a:pt x="1284232" y="2086311"/>
                  <a:pt x="1284232" y="2072927"/>
                  <a:pt x="1292591" y="2099342"/>
                </a:cubicBezTo>
                <a:cubicBezTo>
                  <a:pt x="1253076" y="2099342"/>
                  <a:pt x="1205202" y="2106386"/>
                  <a:pt x="1165687" y="2106386"/>
                </a:cubicBezTo>
                <a:cubicBezTo>
                  <a:pt x="1213561" y="2132449"/>
                  <a:pt x="1276633" y="2106386"/>
                  <a:pt x="1332106" y="2126109"/>
                </a:cubicBezTo>
                <a:cubicBezTo>
                  <a:pt x="1355662" y="2132448"/>
                  <a:pt x="1363261" y="2152523"/>
                  <a:pt x="1395177" y="2158863"/>
                </a:cubicBezTo>
                <a:cubicBezTo>
                  <a:pt x="1387578" y="2165907"/>
                  <a:pt x="1387578" y="2172247"/>
                  <a:pt x="1379220" y="2178939"/>
                </a:cubicBezTo>
                <a:cubicBezTo>
                  <a:pt x="1395177" y="2185631"/>
                  <a:pt x="1402777" y="2185630"/>
                  <a:pt x="1418734" y="2185630"/>
                </a:cubicBezTo>
                <a:lnTo>
                  <a:pt x="1418734" y="2205353"/>
                </a:lnTo>
                <a:cubicBezTo>
                  <a:pt x="1466609" y="2205352"/>
                  <a:pt x="1497764" y="2199014"/>
                  <a:pt x="1521321" y="2218384"/>
                </a:cubicBezTo>
                <a:cubicBezTo>
                  <a:pt x="1537278" y="2225428"/>
                  <a:pt x="1529680" y="2218384"/>
                  <a:pt x="1537278" y="2225428"/>
                </a:cubicBezTo>
                <a:cubicBezTo>
                  <a:pt x="1506123" y="2245152"/>
                  <a:pt x="1490165" y="2251843"/>
                  <a:pt x="1434692" y="2251843"/>
                </a:cubicBezTo>
                <a:lnTo>
                  <a:pt x="1434692" y="2258535"/>
                </a:lnTo>
                <a:lnTo>
                  <a:pt x="1427093" y="2258534"/>
                </a:lnTo>
                <a:lnTo>
                  <a:pt x="1427093" y="2271566"/>
                </a:lnTo>
                <a:cubicBezTo>
                  <a:pt x="1434692" y="2278258"/>
                  <a:pt x="1442291" y="2284949"/>
                  <a:pt x="1450650" y="2297981"/>
                </a:cubicBezTo>
                <a:lnTo>
                  <a:pt x="1506123" y="2297981"/>
                </a:lnTo>
                <a:lnTo>
                  <a:pt x="1506123" y="2318055"/>
                </a:lnTo>
                <a:cubicBezTo>
                  <a:pt x="1458249" y="2331087"/>
                  <a:pt x="1395178" y="2410331"/>
                  <a:pt x="1355662" y="2390960"/>
                </a:cubicBezTo>
                <a:cubicBezTo>
                  <a:pt x="1332106" y="2377577"/>
                  <a:pt x="1300189" y="2258535"/>
                  <a:pt x="1300189" y="2205352"/>
                </a:cubicBezTo>
                <a:lnTo>
                  <a:pt x="1276633" y="2205353"/>
                </a:lnTo>
                <a:cubicBezTo>
                  <a:pt x="1260675" y="2152523"/>
                  <a:pt x="1141370" y="2145832"/>
                  <a:pt x="1101856" y="2132449"/>
                </a:cubicBezTo>
                <a:cubicBezTo>
                  <a:pt x="1094257" y="2126109"/>
                  <a:pt x="1086657" y="2126109"/>
                  <a:pt x="1086657" y="2126109"/>
                </a:cubicBezTo>
                <a:cubicBezTo>
                  <a:pt x="1086657" y="2106387"/>
                  <a:pt x="1086657" y="2093003"/>
                  <a:pt x="1094257" y="2072927"/>
                </a:cubicBezTo>
                <a:cubicBezTo>
                  <a:pt x="1133771" y="2079972"/>
                  <a:pt x="1157329" y="2079971"/>
                  <a:pt x="1180885" y="2059896"/>
                </a:cubicBezTo>
                <a:cubicBezTo>
                  <a:pt x="1205202" y="2053205"/>
                  <a:pt x="1189244" y="2066588"/>
                  <a:pt x="1196843" y="2046513"/>
                </a:cubicBezTo>
                <a:cubicBezTo>
                  <a:pt x="1205202" y="2039821"/>
                  <a:pt x="1196843" y="2039822"/>
                  <a:pt x="1205202" y="2026790"/>
                </a:cubicBezTo>
                <a:lnTo>
                  <a:pt x="1205202" y="2020450"/>
                </a:lnTo>
                <a:cubicBezTo>
                  <a:pt x="1165688" y="2013407"/>
                  <a:pt x="1078299" y="2020450"/>
                  <a:pt x="1054742" y="2000375"/>
                </a:cubicBezTo>
                <a:cubicBezTo>
                  <a:pt x="1007628" y="2007067"/>
                  <a:pt x="975712" y="2046513"/>
                  <a:pt x="959755" y="2079972"/>
                </a:cubicBezTo>
                <a:lnTo>
                  <a:pt x="865526" y="2079971"/>
                </a:lnTo>
                <a:lnTo>
                  <a:pt x="865527" y="2053204"/>
                </a:lnTo>
                <a:cubicBezTo>
                  <a:pt x="841210" y="2066588"/>
                  <a:pt x="849568" y="2059896"/>
                  <a:pt x="810054" y="2059896"/>
                </a:cubicBezTo>
                <a:cubicBezTo>
                  <a:pt x="817653" y="2066588"/>
                  <a:pt x="817653" y="2072927"/>
                  <a:pt x="826012" y="2079972"/>
                </a:cubicBezTo>
                <a:cubicBezTo>
                  <a:pt x="817653" y="2086311"/>
                  <a:pt x="810054" y="2093003"/>
                  <a:pt x="801695" y="2099342"/>
                </a:cubicBezTo>
                <a:cubicBezTo>
                  <a:pt x="786497" y="2112726"/>
                  <a:pt x="753821" y="2099342"/>
                  <a:pt x="730265" y="2112726"/>
                </a:cubicBezTo>
                <a:lnTo>
                  <a:pt x="714307" y="2112725"/>
                </a:lnTo>
                <a:cubicBezTo>
                  <a:pt x="721906" y="2119417"/>
                  <a:pt x="714307" y="2119417"/>
                  <a:pt x="730265" y="2126109"/>
                </a:cubicBezTo>
                <a:cubicBezTo>
                  <a:pt x="730264" y="2158863"/>
                  <a:pt x="721905" y="2165907"/>
                  <a:pt x="690750" y="2178939"/>
                </a:cubicBezTo>
                <a:lnTo>
                  <a:pt x="690749" y="2199014"/>
                </a:lnTo>
                <a:cubicBezTo>
                  <a:pt x="737863" y="2199014"/>
                  <a:pt x="769780" y="2199014"/>
                  <a:pt x="786497" y="2178938"/>
                </a:cubicBezTo>
                <a:lnTo>
                  <a:pt x="817653" y="2178939"/>
                </a:lnTo>
                <a:cubicBezTo>
                  <a:pt x="810054" y="2185631"/>
                  <a:pt x="810054" y="2185631"/>
                  <a:pt x="794096" y="2192322"/>
                </a:cubicBezTo>
                <a:cubicBezTo>
                  <a:pt x="810054" y="2212045"/>
                  <a:pt x="833611" y="2205354"/>
                  <a:pt x="849568" y="2212045"/>
                </a:cubicBezTo>
                <a:cubicBezTo>
                  <a:pt x="865527" y="2205352"/>
                  <a:pt x="857168" y="2218384"/>
                  <a:pt x="865526" y="2192322"/>
                </a:cubicBezTo>
                <a:cubicBezTo>
                  <a:pt x="905042" y="2199014"/>
                  <a:pt x="912640" y="2218384"/>
                  <a:pt x="952155" y="2218384"/>
                </a:cubicBezTo>
                <a:lnTo>
                  <a:pt x="952156" y="2225428"/>
                </a:lnTo>
                <a:cubicBezTo>
                  <a:pt x="928598" y="2231767"/>
                  <a:pt x="920239" y="2238460"/>
                  <a:pt x="896682" y="2238460"/>
                </a:cubicBezTo>
                <a:lnTo>
                  <a:pt x="896683" y="2245151"/>
                </a:lnTo>
                <a:lnTo>
                  <a:pt x="905042" y="2245151"/>
                </a:lnTo>
                <a:lnTo>
                  <a:pt x="905042" y="2258534"/>
                </a:lnTo>
                <a:cubicBezTo>
                  <a:pt x="905042" y="2271566"/>
                  <a:pt x="912640" y="2245151"/>
                  <a:pt x="912640" y="2245151"/>
                </a:cubicBezTo>
                <a:cubicBezTo>
                  <a:pt x="936198" y="2251843"/>
                  <a:pt x="936198" y="2251843"/>
                  <a:pt x="952156" y="2264874"/>
                </a:cubicBezTo>
                <a:cubicBezTo>
                  <a:pt x="952156" y="2271566"/>
                  <a:pt x="952156" y="2278257"/>
                  <a:pt x="944556" y="2284949"/>
                </a:cubicBezTo>
                <a:cubicBezTo>
                  <a:pt x="936198" y="2278258"/>
                  <a:pt x="936198" y="2284949"/>
                  <a:pt x="928599" y="2278258"/>
                </a:cubicBezTo>
                <a:lnTo>
                  <a:pt x="905041" y="2278258"/>
                </a:lnTo>
                <a:cubicBezTo>
                  <a:pt x="912640" y="2297981"/>
                  <a:pt x="912640" y="2297981"/>
                  <a:pt x="944557" y="2305025"/>
                </a:cubicBezTo>
                <a:lnTo>
                  <a:pt x="944557" y="2311364"/>
                </a:lnTo>
                <a:cubicBezTo>
                  <a:pt x="936198" y="2311364"/>
                  <a:pt x="928598" y="2318055"/>
                  <a:pt x="920239" y="2324395"/>
                </a:cubicBezTo>
                <a:cubicBezTo>
                  <a:pt x="905041" y="2324395"/>
                  <a:pt x="905042" y="2318056"/>
                  <a:pt x="880725" y="2318055"/>
                </a:cubicBezTo>
                <a:cubicBezTo>
                  <a:pt x="873126" y="2324395"/>
                  <a:pt x="865527" y="2331087"/>
                  <a:pt x="857168" y="2337778"/>
                </a:cubicBezTo>
                <a:lnTo>
                  <a:pt x="857168" y="2344470"/>
                </a:lnTo>
                <a:cubicBezTo>
                  <a:pt x="896683" y="2337779"/>
                  <a:pt x="952156" y="2344470"/>
                  <a:pt x="991670" y="2344471"/>
                </a:cubicBezTo>
                <a:lnTo>
                  <a:pt x="991670" y="2350810"/>
                </a:lnTo>
                <a:cubicBezTo>
                  <a:pt x="944556" y="2370885"/>
                  <a:pt x="920239" y="2350810"/>
                  <a:pt x="873126" y="2364193"/>
                </a:cubicBezTo>
                <a:cubicBezTo>
                  <a:pt x="841210" y="2377577"/>
                  <a:pt x="801695" y="2397300"/>
                  <a:pt x="769779" y="2410331"/>
                </a:cubicBezTo>
                <a:lnTo>
                  <a:pt x="769780" y="2423715"/>
                </a:lnTo>
                <a:cubicBezTo>
                  <a:pt x="753821" y="2430406"/>
                  <a:pt x="737863" y="2417022"/>
                  <a:pt x="730264" y="2410331"/>
                </a:cubicBezTo>
                <a:lnTo>
                  <a:pt x="714307" y="2410331"/>
                </a:lnTo>
                <a:lnTo>
                  <a:pt x="714307" y="2437098"/>
                </a:lnTo>
                <a:cubicBezTo>
                  <a:pt x="730264" y="2437098"/>
                  <a:pt x="746222" y="2443437"/>
                  <a:pt x="761421" y="2443437"/>
                </a:cubicBezTo>
                <a:lnTo>
                  <a:pt x="761420" y="2469851"/>
                </a:lnTo>
                <a:cubicBezTo>
                  <a:pt x="721906" y="2469853"/>
                  <a:pt x="714307" y="2463513"/>
                  <a:pt x="682391" y="2456821"/>
                </a:cubicBezTo>
                <a:lnTo>
                  <a:pt x="682391" y="2463513"/>
                </a:lnTo>
                <a:lnTo>
                  <a:pt x="674791" y="2463511"/>
                </a:lnTo>
                <a:cubicBezTo>
                  <a:pt x="682391" y="2476896"/>
                  <a:pt x="706708" y="2483236"/>
                  <a:pt x="721906" y="2496619"/>
                </a:cubicBezTo>
                <a:cubicBezTo>
                  <a:pt x="706708" y="2516342"/>
                  <a:pt x="714307" y="2502958"/>
                  <a:pt x="714307" y="2523034"/>
                </a:cubicBezTo>
                <a:cubicBezTo>
                  <a:pt x="635277" y="2523034"/>
                  <a:pt x="516732" y="2516342"/>
                  <a:pt x="437703" y="2496619"/>
                </a:cubicBezTo>
                <a:cubicBezTo>
                  <a:pt x="382230" y="2489927"/>
                  <a:pt x="310799" y="2502958"/>
                  <a:pt x="271284" y="2483236"/>
                </a:cubicBezTo>
                <a:cubicBezTo>
                  <a:pt x="224171" y="2476896"/>
                  <a:pt x="23557" y="2468443"/>
                  <a:pt x="0" y="2481826"/>
                </a:cubicBezTo>
                <a:cubicBezTo>
                  <a:pt x="7599" y="2495210"/>
                  <a:pt x="136782" y="2511763"/>
                  <a:pt x="184656" y="2523034"/>
                </a:cubicBezTo>
                <a:cubicBezTo>
                  <a:pt x="232529" y="2534304"/>
                  <a:pt x="263686" y="2542757"/>
                  <a:pt x="287242" y="2549448"/>
                </a:cubicBezTo>
                <a:lnTo>
                  <a:pt x="357913" y="2549448"/>
                </a:lnTo>
                <a:cubicBezTo>
                  <a:pt x="367032" y="2556140"/>
                  <a:pt x="374631" y="2569523"/>
                  <a:pt x="374631" y="2575863"/>
                </a:cubicBezTo>
                <a:cubicBezTo>
                  <a:pt x="406547" y="2575863"/>
                  <a:pt x="430104" y="2569523"/>
                  <a:pt x="453661" y="2569523"/>
                </a:cubicBezTo>
                <a:cubicBezTo>
                  <a:pt x="461260" y="2569523"/>
                  <a:pt x="469618" y="2588894"/>
                  <a:pt x="477218" y="2588894"/>
                </a:cubicBezTo>
                <a:cubicBezTo>
                  <a:pt x="509133" y="2595938"/>
                  <a:pt x="588163" y="2575863"/>
                  <a:pt x="604121" y="2582554"/>
                </a:cubicBezTo>
                <a:cubicBezTo>
                  <a:pt x="611719" y="2582554"/>
                  <a:pt x="627678" y="2602277"/>
                  <a:pt x="635277" y="2608969"/>
                </a:cubicBezTo>
                <a:cubicBezTo>
                  <a:pt x="682391" y="2608969"/>
                  <a:pt x="730265" y="2608969"/>
                  <a:pt x="769779" y="2615309"/>
                </a:cubicBezTo>
                <a:cubicBezTo>
                  <a:pt x="905042" y="2642075"/>
                  <a:pt x="928598" y="2642075"/>
                  <a:pt x="1047143" y="2608969"/>
                </a:cubicBezTo>
                <a:cubicBezTo>
                  <a:pt x="1054742" y="2615309"/>
                  <a:pt x="1054742" y="2615309"/>
                  <a:pt x="1062342" y="2629045"/>
                </a:cubicBezTo>
                <a:cubicBezTo>
                  <a:pt x="1086657" y="2615309"/>
                  <a:pt x="1086658" y="2608969"/>
                  <a:pt x="1133771" y="2608969"/>
                </a:cubicBezTo>
                <a:lnTo>
                  <a:pt x="1133771" y="2629044"/>
                </a:lnTo>
                <a:cubicBezTo>
                  <a:pt x="1141370" y="2629044"/>
                  <a:pt x="1157329" y="2629045"/>
                  <a:pt x="1173286" y="2635384"/>
                </a:cubicBezTo>
                <a:lnTo>
                  <a:pt x="1173286" y="2615309"/>
                </a:lnTo>
                <a:cubicBezTo>
                  <a:pt x="1213561" y="2629045"/>
                  <a:pt x="1292591" y="2602277"/>
                  <a:pt x="1332106" y="2642075"/>
                </a:cubicBezTo>
                <a:cubicBezTo>
                  <a:pt x="1348064" y="2635384"/>
                  <a:pt x="1402776" y="2629045"/>
                  <a:pt x="1418734" y="2635384"/>
                </a:cubicBezTo>
                <a:lnTo>
                  <a:pt x="1458249" y="2635384"/>
                </a:lnTo>
                <a:lnTo>
                  <a:pt x="1458249" y="2642076"/>
                </a:lnTo>
                <a:cubicBezTo>
                  <a:pt x="1442291" y="2642075"/>
                  <a:pt x="1442291" y="2642075"/>
                  <a:pt x="1418734" y="2648767"/>
                </a:cubicBezTo>
                <a:cubicBezTo>
                  <a:pt x="1442291" y="2668490"/>
                  <a:pt x="1506123" y="2648767"/>
                  <a:pt x="1537278" y="2661798"/>
                </a:cubicBezTo>
                <a:cubicBezTo>
                  <a:pt x="1569195" y="2674830"/>
                  <a:pt x="1584392" y="2701596"/>
                  <a:pt x="1623908" y="2708289"/>
                </a:cubicBezTo>
                <a:cubicBezTo>
                  <a:pt x="1696098" y="2708289"/>
                  <a:pt x="1767528" y="2714980"/>
                  <a:pt x="1838199" y="2714980"/>
                </a:cubicBezTo>
                <a:cubicBezTo>
                  <a:pt x="1854157" y="2714979"/>
                  <a:pt x="1861756" y="2694905"/>
                  <a:pt x="1877714" y="2688566"/>
                </a:cubicBezTo>
                <a:cubicBezTo>
                  <a:pt x="1924827" y="2674830"/>
                  <a:pt x="1980300" y="2694904"/>
                  <a:pt x="2028175" y="2674830"/>
                </a:cubicBezTo>
                <a:cubicBezTo>
                  <a:pt x="2035774" y="2661798"/>
                  <a:pt x="2051731" y="2648767"/>
                  <a:pt x="2068449" y="2635384"/>
                </a:cubicBezTo>
                <a:cubicBezTo>
                  <a:pt x="2099605" y="2615309"/>
                  <a:pt x="2139120" y="2622352"/>
                  <a:pt x="2162677" y="2622353"/>
                </a:cubicBezTo>
                <a:cubicBezTo>
                  <a:pt x="2225748" y="2622353"/>
                  <a:pt x="2281221" y="2622353"/>
                  <a:pt x="2344293" y="2629044"/>
                </a:cubicBezTo>
                <a:cubicBezTo>
                  <a:pt x="2360251" y="2622352"/>
                  <a:pt x="2392167" y="2602277"/>
                  <a:pt x="2423323" y="2608969"/>
                </a:cubicBezTo>
                <a:cubicBezTo>
                  <a:pt x="2431682" y="2608969"/>
                  <a:pt x="2447639" y="2629044"/>
                  <a:pt x="2462837" y="2642075"/>
                </a:cubicBezTo>
                <a:cubicBezTo>
                  <a:pt x="2519070" y="2635384"/>
                  <a:pt x="2550986" y="2642075"/>
                  <a:pt x="2582142" y="2655459"/>
                </a:cubicBezTo>
                <a:cubicBezTo>
                  <a:pt x="2574543" y="2668490"/>
                  <a:pt x="2566184" y="2681873"/>
                  <a:pt x="2558585" y="2688566"/>
                </a:cubicBezTo>
                <a:lnTo>
                  <a:pt x="2558585" y="2701596"/>
                </a:lnTo>
                <a:cubicBezTo>
                  <a:pt x="2582142" y="2701597"/>
                  <a:pt x="2590501" y="2694904"/>
                  <a:pt x="2614057" y="2701597"/>
                </a:cubicBezTo>
                <a:cubicBezTo>
                  <a:pt x="2653573" y="2701596"/>
                  <a:pt x="2645214" y="2694904"/>
                  <a:pt x="2653573" y="2688566"/>
                </a:cubicBezTo>
                <a:cubicBezTo>
                  <a:pt x="2677129" y="2681874"/>
                  <a:pt x="2756159" y="2694905"/>
                  <a:pt x="2788075" y="2674830"/>
                </a:cubicBezTo>
                <a:cubicBezTo>
                  <a:pt x="2835188" y="2681873"/>
                  <a:pt x="2827590" y="2721319"/>
                  <a:pt x="2842788" y="2748087"/>
                </a:cubicBezTo>
                <a:cubicBezTo>
                  <a:pt x="2874704" y="2748087"/>
                  <a:pt x="2954493" y="2748087"/>
                  <a:pt x="2978050" y="2761118"/>
                </a:cubicBezTo>
                <a:cubicBezTo>
                  <a:pt x="3080637" y="2761118"/>
                  <a:pt x="3041122" y="2800916"/>
                  <a:pt x="3104194" y="2820991"/>
                </a:cubicBezTo>
                <a:cubicBezTo>
                  <a:pt x="3167265" y="2840362"/>
                  <a:pt x="3238695" y="2813947"/>
                  <a:pt x="3310126" y="2827331"/>
                </a:cubicBezTo>
                <a:cubicBezTo>
                  <a:pt x="3350401" y="2840362"/>
                  <a:pt x="3413473" y="2847053"/>
                  <a:pt x="3460586" y="2847053"/>
                </a:cubicBezTo>
                <a:cubicBezTo>
                  <a:pt x="3476544" y="2906927"/>
                  <a:pt x="3539616" y="2893543"/>
                  <a:pt x="3602688" y="2913266"/>
                </a:cubicBezTo>
                <a:cubicBezTo>
                  <a:pt x="3681718" y="2932989"/>
                  <a:pt x="3745549" y="2992863"/>
                  <a:pt x="3864093" y="2985819"/>
                </a:cubicBezTo>
                <a:cubicBezTo>
                  <a:pt x="3840537" y="3005894"/>
                  <a:pt x="3793423" y="3018924"/>
                  <a:pt x="3769866" y="3025969"/>
                </a:cubicBezTo>
                <a:cubicBezTo>
                  <a:pt x="3793424" y="3085490"/>
                  <a:pt x="3872453" y="3059075"/>
                  <a:pt x="3959082" y="3078798"/>
                </a:cubicBezTo>
                <a:cubicBezTo>
                  <a:pt x="4045710" y="3091829"/>
                  <a:pt x="4124740" y="3124936"/>
                  <a:pt x="4204529" y="3145012"/>
                </a:cubicBezTo>
                <a:cubicBezTo>
                  <a:pt x="4252403" y="3158042"/>
                  <a:pt x="4315475" y="3145011"/>
                  <a:pt x="4354990" y="3164735"/>
                </a:cubicBezTo>
                <a:cubicBezTo>
                  <a:pt x="4378546" y="3177765"/>
                  <a:pt x="4378546" y="3191149"/>
                  <a:pt x="4394505" y="3204532"/>
                </a:cubicBezTo>
                <a:cubicBezTo>
                  <a:pt x="4386146" y="3217563"/>
                  <a:pt x="4378546" y="3224255"/>
                  <a:pt x="4362589" y="3237286"/>
                </a:cubicBezTo>
                <a:cubicBezTo>
                  <a:pt x="4291918" y="3251022"/>
                  <a:pt x="4188572" y="3264053"/>
                  <a:pt x="4093584" y="3251022"/>
                </a:cubicBezTo>
                <a:cubicBezTo>
                  <a:pt x="4054069" y="3243978"/>
                  <a:pt x="3975040" y="3230947"/>
                  <a:pt x="3927165" y="3243978"/>
                </a:cubicBezTo>
                <a:cubicBezTo>
                  <a:pt x="3848136" y="3257362"/>
                  <a:pt x="3808621" y="3296808"/>
                  <a:pt x="3697675" y="3290468"/>
                </a:cubicBezTo>
                <a:cubicBezTo>
                  <a:pt x="3705274" y="3296808"/>
                  <a:pt x="3737191" y="3303499"/>
                  <a:pt x="3745549" y="3310543"/>
                </a:cubicBezTo>
                <a:lnTo>
                  <a:pt x="3745549" y="3349989"/>
                </a:lnTo>
                <a:cubicBezTo>
                  <a:pt x="3753908" y="3363020"/>
                  <a:pt x="3785064" y="3376403"/>
                  <a:pt x="3793423" y="3396479"/>
                </a:cubicBezTo>
                <a:cubicBezTo>
                  <a:pt x="3911968" y="3396479"/>
                  <a:pt x="3903609" y="3429233"/>
                  <a:pt x="3966680" y="3448956"/>
                </a:cubicBezTo>
                <a:lnTo>
                  <a:pt x="4061668" y="3448956"/>
                </a:lnTo>
                <a:cubicBezTo>
                  <a:pt x="4173373" y="3488753"/>
                  <a:pt x="4378546" y="3554967"/>
                  <a:pt x="4560162" y="3502138"/>
                </a:cubicBezTo>
                <a:cubicBezTo>
                  <a:pt x="4608036" y="3488754"/>
                  <a:pt x="4608036" y="3462340"/>
                  <a:pt x="4639953" y="3448956"/>
                </a:cubicBezTo>
                <a:cubicBezTo>
                  <a:pt x="4663509" y="3442617"/>
                  <a:pt x="4679467" y="3435924"/>
                  <a:pt x="4703023" y="3429233"/>
                </a:cubicBezTo>
                <a:cubicBezTo>
                  <a:pt x="4721262" y="3413736"/>
                  <a:pt x="4740259" y="3398592"/>
                  <a:pt x="4758497" y="3383095"/>
                </a:cubicBezTo>
                <a:lnTo>
                  <a:pt x="4758497" y="3363020"/>
                </a:lnTo>
                <a:cubicBezTo>
                  <a:pt x="4789653" y="3363020"/>
                  <a:pt x="4805611" y="3363020"/>
                  <a:pt x="4829167" y="3349989"/>
                </a:cubicBezTo>
                <a:cubicBezTo>
                  <a:pt x="4861084" y="3336957"/>
                  <a:pt x="4868682" y="3303499"/>
                  <a:pt x="4900598" y="3290468"/>
                </a:cubicBezTo>
                <a:cubicBezTo>
                  <a:pt x="4900598" y="3250582"/>
                  <a:pt x="4904872" y="3251903"/>
                  <a:pt x="4913742" y="3243912"/>
                </a:cubicBezTo>
                <a:lnTo>
                  <a:pt x="4914357" y="3243146"/>
                </a:lnTo>
                <a:lnTo>
                  <a:pt x="4925078" y="3233610"/>
                </a:lnTo>
                <a:lnTo>
                  <a:pt x="4925789" y="3231611"/>
                </a:lnTo>
                <a:lnTo>
                  <a:pt x="4966804" y="3248292"/>
                </a:lnTo>
                <a:cubicBezTo>
                  <a:pt x="4979628" y="3254104"/>
                  <a:pt x="4991406" y="3260707"/>
                  <a:pt x="5003185" y="3270393"/>
                </a:cubicBezTo>
                <a:cubicBezTo>
                  <a:pt x="5019902" y="3264053"/>
                  <a:pt x="5027501" y="3270393"/>
                  <a:pt x="5035861" y="3270393"/>
                </a:cubicBezTo>
                <a:lnTo>
                  <a:pt x="5043460" y="3270393"/>
                </a:lnTo>
                <a:cubicBezTo>
                  <a:pt x="5067016" y="3283776"/>
                  <a:pt x="5098933" y="3316883"/>
                  <a:pt x="5130088" y="3323574"/>
                </a:cubicBezTo>
                <a:cubicBezTo>
                  <a:pt x="5162004" y="3329914"/>
                  <a:pt x="5138447" y="3310543"/>
                  <a:pt x="5162003" y="3310543"/>
                </a:cubicBezTo>
                <a:cubicBezTo>
                  <a:pt x="5177961" y="3316883"/>
                  <a:pt x="5209117" y="3336957"/>
                  <a:pt x="5225075" y="3343297"/>
                </a:cubicBezTo>
                <a:lnTo>
                  <a:pt x="5280548" y="3343297"/>
                </a:lnTo>
                <a:cubicBezTo>
                  <a:pt x="5327662" y="3356329"/>
                  <a:pt x="5415050" y="3383095"/>
                  <a:pt x="5455325" y="3356329"/>
                </a:cubicBezTo>
                <a:cubicBezTo>
                  <a:pt x="5470524" y="3363020"/>
                  <a:pt x="5462924" y="3356329"/>
                  <a:pt x="5470523" y="3376403"/>
                </a:cubicBezTo>
                <a:lnTo>
                  <a:pt x="5486480" y="3376403"/>
                </a:lnTo>
                <a:cubicBezTo>
                  <a:pt x="5502439" y="3343297"/>
                  <a:pt x="5557912" y="3251022"/>
                  <a:pt x="5549553" y="3237286"/>
                </a:cubicBezTo>
                <a:lnTo>
                  <a:pt x="5549552" y="3217564"/>
                </a:lnTo>
                <a:cubicBezTo>
                  <a:pt x="5502439" y="3204532"/>
                  <a:pt x="5383134" y="3217564"/>
                  <a:pt x="5343620" y="3191148"/>
                </a:cubicBezTo>
                <a:cubicBezTo>
                  <a:pt x="5320062" y="3184457"/>
                  <a:pt x="5320062" y="3164735"/>
                  <a:pt x="5312464" y="3145011"/>
                </a:cubicBezTo>
                <a:cubicBezTo>
                  <a:pt x="5288147" y="3151350"/>
                  <a:pt x="5280548" y="3151350"/>
                  <a:pt x="5272949" y="3151350"/>
                </a:cubicBezTo>
                <a:lnTo>
                  <a:pt x="5256990" y="3151350"/>
                </a:lnTo>
                <a:cubicBezTo>
                  <a:pt x="5264590" y="3158042"/>
                  <a:pt x="5264590" y="3158042"/>
                  <a:pt x="5272949" y="3164734"/>
                </a:cubicBezTo>
                <a:lnTo>
                  <a:pt x="5272949" y="3171426"/>
                </a:lnTo>
                <a:cubicBezTo>
                  <a:pt x="5253191" y="3171425"/>
                  <a:pt x="5227355" y="3169753"/>
                  <a:pt x="5203513" y="3169709"/>
                </a:cubicBezTo>
                <a:lnTo>
                  <a:pt x="5175044" y="3171051"/>
                </a:lnTo>
                <a:lnTo>
                  <a:pt x="5186199" y="3168105"/>
                </a:lnTo>
                <a:cubicBezTo>
                  <a:pt x="5194082" y="3167227"/>
                  <a:pt x="5202061" y="3167227"/>
                  <a:pt x="5210040" y="3167227"/>
                </a:cubicBezTo>
                <a:lnTo>
                  <a:pt x="5217591" y="3134566"/>
                </a:lnTo>
                <a:lnTo>
                  <a:pt x="5248633" y="3131627"/>
                </a:lnTo>
                <a:cubicBezTo>
                  <a:pt x="5264591" y="3124936"/>
                  <a:pt x="5288147" y="3098521"/>
                  <a:pt x="5312464" y="3098521"/>
                </a:cubicBezTo>
                <a:cubicBezTo>
                  <a:pt x="5343620" y="3085490"/>
                  <a:pt x="5367176" y="3104861"/>
                  <a:pt x="5406692" y="3111904"/>
                </a:cubicBezTo>
                <a:lnTo>
                  <a:pt x="5406692" y="3138319"/>
                </a:lnTo>
                <a:cubicBezTo>
                  <a:pt x="5422649" y="3131627"/>
                  <a:pt x="5446966" y="3124936"/>
                  <a:pt x="5462924" y="3118596"/>
                </a:cubicBezTo>
                <a:cubicBezTo>
                  <a:pt x="5470524" y="3104860"/>
                  <a:pt x="5494840" y="3085490"/>
                  <a:pt x="5510038" y="3065415"/>
                </a:cubicBezTo>
                <a:lnTo>
                  <a:pt x="5566560" y="3062445"/>
                </a:lnTo>
                <a:lnTo>
                  <a:pt x="5536489" y="3027788"/>
                </a:lnTo>
                <a:lnTo>
                  <a:pt x="5566433" y="3022169"/>
                </a:lnTo>
                <a:lnTo>
                  <a:pt x="5597589" y="3022169"/>
                </a:lnTo>
                <a:cubicBezTo>
                  <a:pt x="5605948" y="3042189"/>
                  <a:pt x="5589990" y="3081527"/>
                  <a:pt x="5605948" y="3107869"/>
                </a:cubicBezTo>
                <a:cubicBezTo>
                  <a:pt x="5621146" y="3154231"/>
                  <a:pt x="5660661" y="3246604"/>
                  <a:pt x="5716134" y="3259951"/>
                </a:cubicBezTo>
                <a:cubicBezTo>
                  <a:pt x="5748049" y="3279620"/>
                  <a:pt x="5842277" y="3272947"/>
                  <a:pt x="5867355" y="3252927"/>
                </a:cubicBezTo>
                <a:cubicBezTo>
                  <a:pt x="5882552" y="3246604"/>
                  <a:pt x="5882552" y="3246604"/>
                  <a:pt x="5890911" y="3226584"/>
                </a:cubicBezTo>
                <a:cubicBezTo>
                  <a:pt x="5914467" y="3193569"/>
                  <a:pt x="5882552" y="3101547"/>
                  <a:pt x="5858235" y="3088551"/>
                </a:cubicBezTo>
                <a:cubicBezTo>
                  <a:pt x="5874953" y="3081527"/>
                  <a:pt x="5890911" y="3075206"/>
                  <a:pt x="5906868" y="3068532"/>
                </a:cubicBezTo>
                <a:cubicBezTo>
                  <a:pt x="5930426" y="3081527"/>
                  <a:pt x="5930426" y="3094873"/>
                  <a:pt x="5953983" y="3101547"/>
                </a:cubicBezTo>
                <a:cubicBezTo>
                  <a:pt x="5985899" y="3121216"/>
                  <a:pt x="6040611" y="3107869"/>
                  <a:pt x="6088485" y="3107869"/>
                </a:cubicBezTo>
                <a:cubicBezTo>
                  <a:pt x="6104443" y="3094873"/>
                  <a:pt x="6119641" y="3088551"/>
                  <a:pt x="6135599" y="3068532"/>
                </a:cubicBezTo>
                <a:cubicBezTo>
                  <a:pt x="6143198" y="3055184"/>
                  <a:pt x="6135598" y="3009174"/>
                  <a:pt x="6135599" y="2995827"/>
                </a:cubicBezTo>
                <a:cubicBezTo>
                  <a:pt x="6064928" y="2962811"/>
                  <a:pt x="6088485" y="2936469"/>
                  <a:pt x="6056569" y="2897132"/>
                </a:cubicBezTo>
                <a:cubicBezTo>
                  <a:pt x="6072526" y="2897132"/>
                  <a:pt x="6072526" y="2897132"/>
                  <a:pt x="6088486" y="2890458"/>
                </a:cubicBezTo>
                <a:cubicBezTo>
                  <a:pt x="6080126" y="2883434"/>
                  <a:pt x="6080126" y="2883434"/>
                  <a:pt x="6072526" y="2864115"/>
                </a:cubicBezTo>
                <a:cubicBezTo>
                  <a:pt x="6080127" y="2864115"/>
                  <a:pt x="6112042" y="2857442"/>
                  <a:pt x="6119641" y="2857443"/>
                </a:cubicBezTo>
                <a:lnTo>
                  <a:pt x="6135598" y="2857443"/>
                </a:lnTo>
                <a:lnTo>
                  <a:pt x="6135598" y="2864115"/>
                </a:lnTo>
                <a:lnTo>
                  <a:pt x="6104443" y="2864115"/>
                </a:lnTo>
                <a:lnTo>
                  <a:pt x="6104443" y="2877111"/>
                </a:lnTo>
                <a:cubicBezTo>
                  <a:pt x="6135598" y="2903453"/>
                  <a:pt x="6198671" y="2949816"/>
                  <a:pt x="6238186" y="2929796"/>
                </a:cubicBezTo>
                <a:cubicBezTo>
                  <a:pt x="6270101" y="2969485"/>
                  <a:pt x="6254144" y="2982831"/>
                  <a:pt x="6317974" y="2995828"/>
                </a:cubicBezTo>
                <a:cubicBezTo>
                  <a:pt x="6326334" y="2989153"/>
                  <a:pt x="6341532" y="2982832"/>
                  <a:pt x="6357489" y="2976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/>
          </a:p>
        </p:txBody>
      </p:sp>
      <p:sp>
        <p:nvSpPr>
          <p:cNvPr id="36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5011917" y="2204916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617523" y="2937701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869755" y="4644216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99091310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Sport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AD436-CA97-4187-B2D9-E6F2A026189D}"/>
              </a:ext>
            </a:extLst>
          </p:cNvPr>
          <p:cNvSpPr/>
          <p:nvPr/>
        </p:nvSpPr>
        <p:spPr>
          <a:xfrm>
            <a:off x="1828773" y="2041244"/>
            <a:ext cx="9196087" cy="87028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BF7556-708C-4532-82AF-5B4B845185EA}"/>
              </a:ext>
            </a:extLst>
          </p:cNvPr>
          <p:cNvSpPr/>
          <p:nvPr/>
        </p:nvSpPr>
        <p:spPr>
          <a:xfrm>
            <a:off x="1789004" y="3079850"/>
            <a:ext cx="9196087" cy="87028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345DD9-1BE5-45B7-ADF9-C00731A98533}"/>
              </a:ext>
            </a:extLst>
          </p:cNvPr>
          <p:cNvSpPr/>
          <p:nvPr/>
        </p:nvSpPr>
        <p:spPr>
          <a:xfrm>
            <a:off x="1152018" y="2297806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DA1E6-0154-4514-84BA-33EAFD36C7D2}"/>
              </a:ext>
            </a:extLst>
          </p:cNvPr>
          <p:cNvSpPr txBox="1"/>
          <p:nvPr/>
        </p:nvSpPr>
        <p:spPr>
          <a:xfrm>
            <a:off x="1166764" y="2283250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7547A2-5459-4E5E-8C9C-F4EAB6B8528C}"/>
              </a:ext>
            </a:extLst>
          </p:cNvPr>
          <p:cNvSpPr/>
          <p:nvPr/>
        </p:nvSpPr>
        <p:spPr>
          <a:xfrm>
            <a:off x="1152018" y="3285026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04E6F-666B-412E-9E5B-04050A2ACC17}"/>
              </a:ext>
            </a:extLst>
          </p:cNvPr>
          <p:cNvSpPr txBox="1"/>
          <p:nvPr/>
        </p:nvSpPr>
        <p:spPr>
          <a:xfrm>
            <a:off x="1197618" y="3281012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4D009DA-A6D0-4BF8-A423-F42FA909651E}"/>
              </a:ext>
            </a:extLst>
          </p:cNvPr>
          <p:cNvGrpSpPr/>
          <p:nvPr/>
        </p:nvGrpSpPr>
        <p:grpSpPr>
          <a:xfrm>
            <a:off x="775347" y="1905097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26F8EEF8-E0AD-4125-A818-456E4410EF3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DF47F092-FF68-4BB0-937D-6C69FE14E26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3C06ED-2325-4076-A089-261162F944D7}"/>
              </a:ext>
            </a:extLst>
          </p:cNvPr>
          <p:cNvGrpSpPr/>
          <p:nvPr/>
        </p:nvGrpSpPr>
        <p:grpSpPr>
          <a:xfrm>
            <a:off x="808350" y="2909073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0CA01930-C5FD-4FC5-AB73-DA8F7761CEB5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C763F4B8-94E9-44F7-85AA-483509E16871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06447C-8608-44C5-87FD-F4A7EEDF925B}"/>
              </a:ext>
            </a:extLst>
          </p:cNvPr>
          <p:cNvGrpSpPr/>
          <p:nvPr/>
        </p:nvGrpSpPr>
        <p:grpSpPr>
          <a:xfrm>
            <a:off x="2235244" y="2163712"/>
            <a:ext cx="4871452" cy="653274"/>
            <a:chOff x="3017857" y="4307149"/>
            <a:chExt cx="5686732" cy="65327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458B2F-5D9B-4A0A-9EE5-E046BBBE2075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Many sports are being played on this type of service, such as </a:t>
              </a:r>
              <a:r>
                <a:rPr lang="en-US" sz="1000" b="1" dirty="0"/>
                <a:t>soccer, baseball, flag football, shooting softball, lacrosse, rugby</a:t>
              </a:r>
              <a:r>
                <a:rPr lang="en-US" sz="1000" dirty="0"/>
                <a:t>, and many others.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E57FCA-0496-4FE8-B877-7A7D39CF4E9B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Indoor sport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EE03BF9-2D6F-4933-885D-3701EBC932E0}"/>
              </a:ext>
            </a:extLst>
          </p:cNvPr>
          <p:cNvGrpSpPr/>
          <p:nvPr/>
        </p:nvGrpSpPr>
        <p:grpSpPr>
          <a:xfrm>
            <a:off x="2184143" y="3131705"/>
            <a:ext cx="4871452" cy="653274"/>
            <a:chOff x="3017857" y="4307149"/>
            <a:chExt cx="5686732" cy="65327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FDE1E44-719F-4BC2-81A8-EE32D07C5E26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Outdoor games are </a:t>
              </a:r>
              <a:r>
                <a:rPr lang="en-US" sz="1000" b="1" dirty="0"/>
                <a:t>those games which are played in the open, and not in a closed environment</a:t>
              </a:r>
              <a:r>
                <a:rPr lang="en-US" sz="1000" dirty="0"/>
                <a:t>. 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D63D877-A6D1-4643-B54B-7B9CE2D75727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Outdoor sport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A3B138-8461-4F9F-B724-69E698FED4EF}"/>
              </a:ext>
            </a:extLst>
          </p:cNvPr>
          <p:cNvGrpSpPr/>
          <p:nvPr/>
        </p:nvGrpSpPr>
        <p:grpSpPr>
          <a:xfrm>
            <a:off x="7106696" y="2004443"/>
            <a:ext cx="4003676" cy="475860"/>
            <a:chOff x="1487532" y="2017033"/>
            <a:chExt cx="2952328" cy="376914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1ADE1EBA-C8AA-41C2-9F2C-EA68BEC347E4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A8F17D6E-C949-4739-BC20-15313709B4B3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39A6CF2-0A0B-4524-B725-E5E78896E3A2}"/>
              </a:ext>
            </a:extLst>
          </p:cNvPr>
          <p:cNvGrpSpPr/>
          <p:nvPr/>
        </p:nvGrpSpPr>
        <p:grpSpPr>
          <a:xfrm>
            <a:off x="7106696" y="2986455"/>
            <a:ext cx="4003676" cy="475860"/>
            <a:chOff x="1487532" y="2017033"/>
            <a:chExt cx="2952328" cy="376914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1B94023F-8590-4A96-B37B-92DA1C8C4343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74C4A18B-7A4A-4764-B710-A4BB9696D3A2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746C301-A746-4842-A003-FCF1353FB1D8}"/>
              </a:ext>
            </a:extLst>
          </p:cNvPr>
          <p:cNvGrpSpPr/>
          <p:nvPr/>
        </p:nvGrpSpPr>
        <p:grpSpPr>
          <a:xfrm>
            <a:off x="9097570" y="2489644"/>
            <a:ext cx="206152" cy="206152"/>
            <a:chOff x="2411760" y="3726904"/>
            <a:chExt cx="206152" cy="206152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57C05AE-708F-4771-B127-E61183553F1B}"/>
                </a:ext>
              </a:extLst>
            </p:cNvPr>
            <p:cNvSpPr/>
            <p:nvPr/>
          </p:nvSpPr>
          <p:spPr>
            <a:xfrm>
              <a:off x="2411760" y="3726904"/>
              <a:ext cx="206152" cy="20615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55" name="Chevron 59">
              <a:extLst>
                <a:ext uri="{FF2B5EF4-FFF2-40B4-BE49-F238E27FC236}">
                  <a16:creationId xmlns:a16="http://schemas.microsoft.com/office/drawing/2014/main" id="{7FDF3D4D-4545-4F4B-9174-C5BCD4937677}"/>
                </a:ext>
              </a:extLst>
            </p:cNvPr>
            <p:cNvSpPr/>
            <p:nvPr/>
          </p:nvSpPr>
          <p:spPr>
            <a:xfrm>
              <a:off x="2488361" y="3793980"/>
              <a:ext cx="72000" cy="72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1EAFDA4-3B36-4351-BC19-9ECDCF47C58A}"/>
              </a:ext>
            </a:extLst>
          </p:cNvPr>
          <p:cNvGrpSpPr/>
          <p:nvPr/>
        </p:nvGrpSpPr>
        <p:grpSpPr>
          <a:xfrm>
            <a:off x="9028136" y="3463720"/>
            <a:ext cx="1488581" cy="332400"/>
            <a:chOff x="605046" y="3786939"/>
            <a:chExt cx="1488582" cy="33240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19C3140-1F1E-4655-80CB-DF77F9028496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6C5B53-1F47-4DB7-8CF7-E5FA8EDE2618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5" name="Chevron 69">
                <a:extLst>
                  <a:ext uri="{FF2B5EF4-FFF2-40B4-BE49-F238E27FC236}">
                    <a16:creationId xmlns:a16="http://schemas.microsoft.com/office/drawing/2014/main" id="{1F29B70C-72A4-419B-BCB4-B74914F005EB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8AF093E-A16C-4394-9D7A-9B953941C044}"/>
                </a:ext>
              </a:extLst>
            </p:cNvPr>
            <p:cNvSpPr txBox="1"/>
            <p:nvPr/>
          </p:nvSpPr>
          <p:spPr>
            <a:xfrm>
              <a:off x="832000" y="3842340"/>
              <a:ext cx="12616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A849B359-0425-4F50-98F0-75FB994EE70A}"/>
              </a:ext>
            </a:extLst>
          </p:cNvPr>
          <p:cNvSpPr txBox="1"/>
          <p:nvPr/>
        </p:nvSpPr>
        <p:spPr>
          <a:xfrm>
            <a:off x="7820130" y="4978418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5" name="Freeform: Shape 444">
            <a:extLst>
              <a:ext uri="{FF2B5EF4-FFF2-40B4-BE49-F238E27FC236}">
                <a16:creationId xmlns:a16="http://schemas.microsoft.com/office/drawing/2014/main" id="{61F771FB-27D1-46A7-9BC8-5547FC5B235F}"/>
              </a:ext>
            </a:extLst>
          </p:cNvPr>
          <p:cNvSpPr>
            <a:spLocks/>
          </p:cNvSpPr>
          <p:nvPr/>
        </p:nvSpPr>
        <p:spPr bwMode="auto">
          <a:xfrm rot="10427801" flipH="1">
            <a:off x="560794" y="4741442"/>
            <a:ext cx="10119229" cy="1352260"/>
          </a:xfrm>
          <a:custGeom>
            <a:avLst/>
            <a:gdLst>
              <a:gd name="connsiteX0" fmla="*/ 5634451 w 6921641"/>
              <a:gd name="connsiteY0" fmla="*/ 120543 h 3521764"/>
              <a:gd name="connsiteX1" fmla="*/ 5689464 w 6921641"/>
              <a:gd name="connsiteY1" fmla="*/ 67483 h 3521764"/>
              <a:gd name="connsiteX2" fmla="*/ 5775237 w 6921641"/>
              <a:gd name="connsiteY2" fmla="*/ 0 h 3521764"/>
              <a:gd name="connsiteX3" fmla="*/ 5731359 w 6921641"/>
              <a:gd name="connsiteY3" fmla="*/ 4922 h 3521764"/>
              <a:gd name="connsiteX4" fmla="*/ 5648340 w 6921641"/>
              <a:gd name="connsiteY4" fmla="*/ 27023 h 3521764"/>
              <a:gd name="connsiteX5" fmla="*/ 5304106 w 6921641"/>
              <a:gd name="connsiteY5" fmla="*/ 55550 h 3521764"/>
              <a:gd name="connsiteX6" fmla="*/ 5043459 w 6921641"/>
              <a:gd name="connsiteY6" fmla="*/ 68583 h 3521764"/>
              <a:gd name="connsiteX7" fmla="*/ 4730380 w 6921641"/>
              <a:gd name="connsiteY7" fmla="*/ 94996 h 3521764"/>
              <a:gd name="connsiteX8" fmla="*/ 4972029 w 6921641"/>
              <a:gd name="connsiteY8" fmla="*/ 115072 h 3521764"/>
              <a:gd name="connsiteX9" fmla="*/ 5470524 w 6921641"/>
              <a:gd name="connsiteY9" fmla="*/ 108380 h 3521764"/>
              <a:gd name="connsiteX10" fmla="*/ 5478882 w 6921641"/>
              <a:gd name="connsiteY10" fmla="*/ 108381 h 3521764"/>
              <a:gd name="connsiteX11" fmla="*/ 5478883 w 6921641"/>
              <a:gd name="connsiteY11" fmla="*/ 128103 h 3521764"/>
              <a:gd name="connsiteX12" fmla="*/ 5605026 w 6921641"/>
              <a:gd name="connsiteY12" fmla="*/ 108381 h 3521764"/>
              <a:gd name="connsiteX13" fmla="*/ 5628583 w 6921641"/>
              <a:gd name="connsiteY13" fmla="*/ 121411 h 3521764"/>
              <a:gd name="connsiteX14" fmla="*/ 5563003 w 6921641"/>
              <a:gd name="connsiteY14" fmla="*/ 407260 h 3521764"/>
              <a:gd name="connsiteX15" fmla="*/ 5563395 w 6921641"/>
              <a:gd name="connsiteY15" fmla="*/ 405509 h 3521764"/>
              <a:gd name="connsiteX16" fmla="*/ 5559101 w 6921641"/>
              <a:gd name="connsiteY16" fmla="*/ 409408 h 3521764"/>
              <a:gd name="connsiteX17" fmla="*/ 6357489 w 6921641"/>
              <a:gd name="connsiteY17" fmla="*/ 2976158 h 3521764"/>
              <a:gd name="connsiteX18" fmla="*/ 6333933 w 6921641"/>
              <a:gd name="connsiteY18" fmla="*/ 2910127 h 3521764"/>
              <a:gd name="connsiteX19" fmla="*/ 6341532 w 6921641"/>
              <a:gd name="connsiteY19" fmla="*/ 2817753 h 3521764"/>
              <a:gd name="connsiteX20" fmla="*/ 6452477 w 6921641"/>
              <a:gd name="connsiteY20" fmla="*/ 2692365 h 3521764"/>
              <a:gd name="connsiteX21" fmla="*/ 6460076 w 6921641"/>
              <a:gd name="connsiteY21" fmla="*/ 2679017 h 3521764"/>
              <a:gd name="connsiteX22" fmla="*/ 6381047 w 6921641"/>
              <a:gd name="connsiteY22" fmla="*/ 2666022 h 3521764"/>
              <a:gd name="connsiteX23" fmla="*/ 6381047 w 6921641"/>
              <a:gd name="connsiteY23" fmla="*/ 2520965 h 3521764"/>
              <a:gd name="connsiteX24" fmla="*/ 6412962 w 6921641"/>
              <a:gd name="connsiteY24" fmla="*/ 2507618 h 3521764"/>
              <a:gd name="connsiteX25" fmla="*/ 6472234 w 6921641"/>
              <a:gd name="connsiteY25" fmla="*/ 2388902 h 3521764"/>
              <a:gd name="connsiteX26" fmla="*/ 6687287 w 6921641"/>
              <a:gd name="connsiteY26" fmla="*/ 2323574 h 3521764"/>
              <a:gd name="connsiteX27" fmla="*/ 6729841 w 6921641"/>
              <a:gd name="connsiteY27" fmla="*/ 2355887 h 3521764"/>
              <a:gd name="connsiteX28" fmla="*/ 6872702 w 6921641"/>
              <a:gd name="connsiteY28" fmla="*/ 2327789 h 3521764"/>
              <a:gd name="connsiteX29" fmla="*/ 6903098 w 6921641"/>
              <a:gd name="connsiteY29" fmla="*/ 2375906 h 3521764"/>
              <a:gd name="connsiteX30" fmla="*/ 6911457 w 6921641"/>
              <a:gd name="connsiteY30" fmla="*/ 2250166 h 3521764"/>
              <a:gd name="connsiteX31" fmla="*/ 6830148 w 6921641"/>
              <a:gd name="connsiteY31" fmla="*/ 2211883 h 3521764"/>
              <a:gd name="connsiteX32" fmla="*/ 6800512 w 6921641"/>
              <a:gd name="connsiteY32" fmla="*/ 2108269 h 3521764"/>
              <a:gd name="connsiteX33" fmla="*/ 6666009 w 6921641"/>
              <a:gd name="connsiteY33" fmla="*/ 2111782 h 3521764"/>
              <a:gd name="connsiteX34" fmla="*/ 6602178 w 6921641"/>
              <a:gd name="connsiteY34" fmla="*/ 2085440 h 3521764"/>
              <a:gd name="connsiteX35" fmla="*/ 6578620 w 6921641"/>
              <a:gd name="connsiteY35" fmla="*/ 2085440 h 3521764"/>
              <a:gd name="connsiteX36" fmla="*/ 6594578 w 6921641"/>
              <a:gd name="connsiteY36" fmla="*/ 2105109 h 3521764"/>
              <a:gd name="connsiteX37" fmla="*/ 6594578 w 6921641"/>
              <a:gd name="connsiteY37" fmla="*/ 2125129 h 3521764"/>
              <a:gd name="connsiteX38" fmla="*/ 6507950 w 6921641"/>
              <a:gd name="connsiteY38" fmla="*/ 2145149 h 3521764"/>
              <a:gd name="connsiteX39" fmla="*/ 6531506 w 6921641"/>
              <a:gd name="connsiteY39" fmla="*/ 2019409 h 3521764"/>
              <a:gd name="connsiteX40" fmla="*/ 6428921 w 6921641"/>
              <a:gd name="connsiteY40" fmla="*/ 1973398 h 3521764"/>
              <a:gd name="connsiteX41" fmla="*/ 6412962 w 6921641"/>
              <a:gd name="connsiteY41" fmla="*/ 1940031 h 3521764"/>
              <a:gd name="connsiteX42" fmla="*/ 6310375 w 6921641"/>
              <a:gd name="connsiteY42" fmla="*/ 1880673 h 3521764"/>
              <a:gd name="connsiteX43" fmla="*/ 6317974 w 6921641"/>
              <a:gd name="connsiteY43" fmla="*/ 1861356 h 3521764"/>
              <a:gd name="connsiteX44" fmla="*/ 6405363 w 6921641"/>
              <a:gd name="connsiteY44" fmla="*/ 1827989 h 3521764"/>
              <a:gd name="connsiteX45" fmla="*/ 6405364 w 6921641"/>
              <a:gd name="connsiteY45" fmla="*/ 1821315 h 3521764"/>
              <a:gd name="connsiteX46" fmla="*/ 6357490 w 6921641"/>
              <a:gd name="connsiteY46" fmla="*/ 1821315 h 3521764"/>
              <a:gd name="connsiteX47" fmla="*/ 6301257 w 6921641"/>
              <a:gd name="connsiteY47" fmla="*/ 1778114 h 3521764"/>
              <a:gd name="connsiteX48" fmla="*/ 6341532 w 6921641"/>
              <a:gd name="connsiteY48" fmla="*/ 1729293 h 3521764"/>
              <a:gd name="connsiteX49" fmla="*/ 6444878 w 6921641"/>
              <a:gd name="connsiteY49" fmla="*/ 1742289 h 3521764"/>
              <a:gd name="connsiteX50" fmla="*/ 6428920 w 6921641"/>
              <a:gd name="connsiteY50" fmla="*/ 1603905 h 3521764"/>
              <a:gd name="connsiteX51" fmla="*/ 6499591 w 6921641"/>
              <a:gd name="connsiteY51" fmla="*/ 1524878 h 3521764"/>
              <a:gd name="connsiteX52" fmla="*/ 6514029 w 6921641"/>
              <a:gd name="connsiteY52" fmla="*/ 1561054 h 3521764"/>
              <a:gd name="connsiteX53" fmla="*/ 6531506 w 6921641"/>
              <a:gd name="connsiteY53" fmla="*/ 1511180 h 3521764"/>
              <a:gd name="connsiteX54" fmla="*/ 6547465 w 6921641"/>
              <a:gd name="connsiteY54" fmla="*/ 1524878 h 3521764"/>
              <a:gd name="connsiteX55" fmla="*/ 6571022 w 6921641"/>
              <a:gd name="connsiteY55" fmla="*/ 1511180 h 3521764"/>
              <a:gd name="connsiteX56" fmla="*/ 6571022 w 6921641"/>
              <a:gd name="connsiteY56" fmla="*/ 1471843 h 3521764"/>
              <a:gd name="connsiteX57" fmla="*/ 6566101 w 6921641"/>
              <a:gd name="connsiteY57" fmla="*/ 1472117 h 3521764"/>
              <a:gd name="connsiteX58" fmla="*/ 6554779 w 6921641"/>
              <a:gd name="connsiteY58" fmla="*/ 1474668 h 3521764"/>
              <a:gd name="connsiteX59" fmla="*/ 6552235 w 6921641"/>
              <a:gd name="connsiteY59" fmla="*/ 1475292 h 3521764"/>
              <a:gd name="connsiteX60" fmla="*/ 6547464 w 6921641"/>
              <a:gd name="connsiteY60" fmla="*/ 1478515 h 3521764"/>
              <a:gd name="connsiteX61" fmla="*/ 6539105 w 6921641"/>
              <a:gd name="connsiteY61" fmla="*/ 1478515 h 3521764"/>
              <a:gd name="connsiteX62" fmla="*/ 6552235 w 6921641"/>
              <a:gd name="connsiteY62" fmla="*/ 1475292 h 3521764"/>
              <a:gd name="connsiteX63" fmla="*/ 6556108 w 6921641"/>
              <a:gd name="connsiteY63" fmla="*/ 1472676 h 3521764"/>
              <a:gd name="connsiteX64" fmla="*/ 6566101 w 6921641"/>
              <a:gd name="connsiteY64" fmla="*/ 1472117 h 3521764"/>
              <a:gd name="connsiteX65" fmla="*/ 6578432 w 6921641"/>
              <a:gd name="connsiteY65" fmla="*/ 1469339 h 3521764"/>
              <a:gd name="connsiteX66" fmla="*/ 6625735 w 6921641"/>
              <a:gd name="connsiteY66" fmla="*/ 1453578 h 3521764"/>
              <a:gd name="connsiteX67" fmla="*/ 6531507 w 6921641"/>
              <a:gd name="connsiteY67" fmla="*/ 1419157 h 3521764"/>
              <a:gd name="connsiteX68" fmla="*/ 6531507 w 6921641"/>
              <a:gd name="connsiteY68" fmla="*/ 1379468 h 3521764"/>
              <a:gd name="connsiteX69" fmla="*/ 6529987 w 6921641"/>
              <a:gd name="connsiteY69" fmla="*/ 1345751 h 3521764"/>
              <a:gd name="connsiteX70" fmla="*/ 6483633 w 6921641"/>
              <a:gd name="connsiteY70" fmla="*/ 1313437 h 3521764"/>
              <a:gd name="connsiteX71" fmla="*/ 6460076 w 6921641"/>
              <a:gd name="connsiteY71" fmla="*/ 1287446 h 3521764"/>
              <a:gd name="connsiteX72" fmla="*/ 6436520 w 6921641"/>
              <a:gd name="connsiteY72" fmla="*/ 1242840 h 3521764"/>
              <a:gd name="connsiteX73" fmla="*/ 6420562 w 6921641"/>
              <a:gd name="connsiteY73" fmla="*/ 1313438 h 3521764"/>
              <a:gd name="connsiteX74" fmla="*/ 6381046 w 6921641"/>
              <a:gd name="connsiteY74" fmla="*/ 1293769 h 3521764"/>
              <a:gd name="connsiteX75" fmla="*/ 6341532 w 6921641"/>
              <a:gd name="connsiteY75" fmla="*/ 1373147 h 3521764"/>
              <a:gd name="connsiteX76" fmla="*/ 6317975 w 6921641"/>
              <a:gd name="connsiteY76" fmla="*/ 1379468 h 3521764"/>
              <a:gd name="connsiteX77" fmla="*/ 6310376 w 6921641"/>
              <a:gd name="connsiteY77" fmla="*/ 1326784 h 3521764"/>
              <a:gd name="connsiteX78" fmla="*/ 6302017 w 6921641"/>
              <a:gd name="connsiteY78" fmla="*/ 1326784 h 3521764"/>
              <a:gd name="connsiteX79" fmla="*/ 6302016 w 6921641"/>
              <a:gd name="connsiteY79" fmla="*/ 1320111 h 3521764"/>
              <a:gd name="connsiteX80" fmla="*/ 6198671 w 6921641"/>
              <a:gd name="connsiteY80" fmla="*/ 1326784 h 3521764"/>
              <a:gd name="connsiteX81" fmla="*/ 6127999 w 6921641"/>
              <a:gd name="connsiteY81" fmla="*/ 1274100 h 3521764"/>
              <a:gd name="connsiteX82" fmla="*/ 5985899 w 6921641"/>
              <a:gd name="connsiteY82" fmla="*/ 1280422 h 3521764"/>
              <a:gd name="connsiteX83" fmla="*/ 6001097 w 6921641"/>
              <a:gd name="connsiteY83" fmla="*/ 1267426 h 3521764"/>
              <a:gd name="connsiteX84" fmla="*/ 5993498 w 6921641"/>
              <a:gd name="connsiteY84" fmla="*/ 1254079 h 3521764"/>
              <a:gd name="connsiteX85" fmla="*/ 6017054 w 6921641"/>
              <a:gd name="connsiteY85" fmla="*/ 1247407 h 3521764"/>
              <a:gd name="connsiteX86" fmla="*/ 6017055 w 6921641"/>
              <a:gd name="connsiteY86" fmla="*/ 1188049 h 3521764"/>
              <a:gd name="connsiteX87" fmla="*/ 6033013 w 6921641"/>
              <a:gd name="connsiteY87" fmla="*/ 990306 h 3521764"/>
              <a:gd name="connsiteX88" fmla="*/ 5811122 w 6921641"/>
              <a:gd name="connsiteY88" fmla="*/ 963964 h 3521764"/>
              <a:gd name="connsiteX89" fmla="*/ 5811122 w 6921641"/>
              <a:gd name="connsiteY89" fmla="*/ 944296 h 3521764"/>
              <a:gd name="connsiteX90" fmla="*/ 5858236 w 6921641"/>
              <a:gd name="connsiteY90" fmla="*/ 910929 h 3521764"/>
              <a:gd name="connsiteX91" fmla="*/ 5898510 w 6921641"/>
              <a:gd name="connsiteY91" fmla="*/ 779217 h 3521764"/>
              <a:gd name="connsiteX92" fmla="*/ 5787565 w 6921641"/>
              <a:gd name="connsiteY92" fmla="*/ 752875 h 3521764"/>
              <a:gd name="connsiteX93" fmla="*/ 5779206 w 6921641"/>
              <a:gd name="connsiteY93" fmla="*/ 772896 h 3521764"/>
              <a:gd name="connsiteX94" fmla="*/ 5732091 w 6921641"/>
              <a:gd name="connsiteY94" fmla="*/ 765870 h 3521764"/>
              <a:gd name="connsiteX95" fmla="*/ 5692578 w 6921641"/>
              <a:gd name="connsiteY95" fmla="*/ 805559 h 3521764"/>
              <a:gd name="connsiteX96" fmla="*/ 5526918 w 6921641"/>
              <a:gd name="connsiteY96" fmla="*/ 838575 h 3521764"/>
              <a:gd name="connsiteX97" fmla="*/ 5471445 w 6921641"/>
              <a:gd name="connsiteY97" fmla="*/ 805560 h 3521764"/>
              <a:gd name="connsiteX98" fmla="*/ 5471446 w 6921641"/>
              <a:gd name="connsiteY98" fmla="*/ 772895 h 3521764"/>
              <a:gd name="connsiteX99" fmla="*/ 5344543 w 6921641"/>
              <a:gd name="connsiteY99" fmla="*/ 779217 h 3521764"/>
              <a:gd name="connsiteX100" fmla="*/ 5312627 w 6921641"/>
              <a:gd name="connsiteY100" fmla="*/ 779217 h 3521764"/>
              <a:gd name="connsiteX101" fmla="*/ 5495003 w 6921641"/>
              <a:gd name="connsiteY101" fmla="*/ 667175 h 3521764"/>
              <a:gd name="connsiteX102" fmla="*/ 5495003 w 6921641"/>
              <a:gd name="connsiteY102" fmla="*/ 647155 h 3521764"/>
              <a:gd name="connsiteX103" fmla="*/ 5518560 w 6921641"/>
              <a:gd name="connsiteY103" fmla="*/ 640482 h 3521764"/>
              <a:gd name="connsiteX104" fmla="*/ 5534518 w 6921641"/>
              <a:gd name="connsiteY104" fmla="*/ 640482 h 3521764"/>
              <a:gd name="connsiteX105" fmla="*/ 5518560 w 6921641"/>
              <a:gd name="connsiteY105" fmla="*/ 528440 h 3521764"/>
              <a:gd name="connsiteX106" fmla="*/ 5518560 w 6921641"/>
              <a:gd name="connsiteY106" fmla="*/ 522118 h 3521764"/>
              <a:gd name="connsiteX107" fmla="*/ 5510961 w 6921641"/>
              <a:gd name="connsiteY107" fmla="*/ 522117 h 3521764"/>
              <a:gd name="connsiteX108" fmla="*/ 5495003 w 6921641"/>
              <a:gd name="connsiteY108" fmla="*/ 567778 h 3521764"/>
              <a:gd name="connsiteX109" fmla="*/ 5423572 w 6921641"/>
              <a:gd name="connsiteY109" fmla="*/ 541435 h 3521764"/>
              <a:gd name="connsiteX110" fmla="*/ 5469926 w 6921641"/>
              <a:gd name="connsiteY110" fmla="*/ 485239 h 3521764"/>
              <a:gd name="connsiteX111" fmla="*/ 5547828 w 6921641"/>
              <a:gd name="connsiteY111" fmla="*/ 419645 h 3521764"/>
              <a:gd name="connsiteX112" fmla="*/ 5559101 w 6921641"/>
              <a:gd name="connsiteY112" fmla="*/ 409408 h 3521764"/>
              <a:gd name="connsiteX113" fmla="*/ 5546010 w 6921641"/>
              <a:gd name="connsiteY113" fmla="*/ 416617 h 3521764"/>
              <a:gd name="connsiteX114" fmla="*/ 5510960 w 6921641"/>
              <a:gd name="connsiteY114" fmla="*/ 422719 h 3521764"/>
              <a:gd name="connsiteX115" fmla="*/ 5479044 w 6921641"/>
              <a:gd name="connsiteY115" fmla="*/ 422720 h 3521764"/>
              <a:gd name="connsiteX116" fmla="*/ 5503362 w 6921641"/>
              <a:gd name="connsiteY116" fmla="*/ 396377 h 3521764"/>
              <a:gd name="connsiteX117" fmla="*/ 5495003 w 6921641"/>
              <a:gd name="connsiteY117" fmla="*/ 370035 h 3521764"/>
              <a:gd name="connsiteX118" fmla="*/ 5447889 w 6921641"/>
              <a:gd name="connsiteY118" fmla="*/ 363362 h 3521764"/>
              <a:gd name="connsiteX119" fmla="*/ 5447889 w 6921641"/>
              <a:gd name="connsiteY119" fmla="*/ 330697 h 3521764"/>
              <a:gd name="connsiteX120" fmla="*/ 5471447 w 6921641"/>
              <a:gd name="connsiteY120" fmla="*/ 304004 h 3521764"/>
              <a:gd name="connsiteX121" fmla="*/ 5469563 w 6921641"/>
              <a:gd name="connsiteY121" fmla="*/ 299509 h 3521764"/>
              <a:gd name="connsiteX122" fmla="*/ 5536278 w 6921641"/>
              <a:gd name="connsiteY122" fmla="*/ 221287 h 3521764"/>
              <a:gd name="connsiteX123" fmla="*/ 5518397 w 6921641"/>
              <a:gd name="connsiteY123" fmla="*/ 220731 h 3521764"/>
              <a:gd name="connsiteX124" fmla="*/ 5510038 w 6921641"/>
              <a:gd name="connsiteY124" fmla="*/ 201008 h 3521764"/>
              <a:gd name="connsiteX125" fmla="*/ 5399092 w 6921641"/>
              <a:gd name="connsiteY125" fmla="*/ 201008 h 3521764"/>
              <a:gd name="connsiteX126" fmla="*/ 5177961 w 6921641"/>
              <a:gd name="connsiteY126" fmla="*/ 194316 h 3521764"/>
              <a:gd name="connsiteX127" fmla="*/ 5122489 w 6921641"/>
              <a:gd name="connsiteY127" fmla="*/ 174240 h 3521764"/>
              <a:gd name="connsiteX128" fmla="*/ 5067016 w 6921641"/>
              <a:gd name="connsiteY128" fmla="*/ 201008 h 3521764"/>
              <a:gd name="connsiteX129" fmla="*/ 4995586 w 6921641"/>
              <a:gd name="connsiteY129" fmla="*/ 194316 h 3521764"/>
              <a:gd name="connsiteX130" fmla="*/ 4978678 w 6921641"/>
              <a:gd name="connsiteY130" fmla="*/ 210869 h 3521764"/>
              <a:gd name="connsiteX131" fmla="*/ 4971993 w 6921641"/>
              <a:gd name="connsiteY131" fmla="*/ 215763 h 3521764"/>
              <a:gd name="connsiteX132" fmla="*/ 4954714 w 6921641"/>
              <a:gd name="connsiteY132" fmla="*/ 214836 h 3521764"/>
              <a:gd name="connsiteX133" fmla="*/ 4944828 w 6921641"/>
              <a:gd name="connsiteY133" fmla="*/ 215941 h 3521764"/>
              <a:gd name="connsiteX134" fmla="*/ 4928543 w 6921641"/>
              <a:gd name="connsiteY134" fmla="*/ 228719 h 3521764"/>
              <a:gd name="connsiteX135" fmla="*/ 4922659 w 6921641"/>
              <a:gd name="connsiteY135" fmla="*/ 228996 h 3521764"/>
              <a:gd name="connsiteX136" fmla="*/ 4821568 w 6921641"/>
              <a:gd name="connsiteY136" fmla="*/ 214039 h 3521764"/>
              <a:gd name="connsiteX137" fmla="*/ 4671868 w 6921641"/>
              <a:gd name="connsiteY137" fmla="*/ 240454 h 3521764"/>
              <a:gd name="connsiteX138" fmla="*/ 4425661 w 6921641"/>
              <a:gd name="connsiteY138" fmla="*/ 266868 h 3521764"/>
              <a:gd name="connsiteX139" fmla="*/ 4315474 w 6921641"/>
              <a:gd name="connsiteY139" fmla="*/ 273912 h 3521764"/>
              <a:gd name="connsiteX140" fmla="*/ 4173373 w 6921641"/>
              <a:gd name="connsiteY140" fmla="*/ 247497 h 3521764"/>
              <a:gd name="connsiteX141" fmla="*/ 4014554 w 6921641"/>
              <a:gd name="connsiteY141" fmla="*/ 260529 h 3521764"/>
              <a:gd name="connsiteX142" fmla="*/ 4014555 w 6921641"/>
              <a:gd name="connsiteY142" fmla="*/ 240454 h 3521764"/>
              <a:gd name="connsiteX143" fmla="*/ 3951482 w 6921641"/>
              <a:gd name="connsiteY143" fmla="*/ 247497 h 3521764"/>
              <a:gd name="connsiteX144" fmla="*/ 3919566 w 6921641"/>
              <a:gd name="connsiteY144" fmla="*/ 273912 h 3521764"/>
              <a:gd name="connsiteX145" fmla="*/ 3872452 w 6921641"/>
              <a:gd name="connsiteY145" fmla="*/ 260528 h 3521764"/>
              <a:gd name="connsiteX146" fmla="*/ 3793424 w 6921641"/>
              <a:gd name="connsiteY146" fmla="*/ 273912 h 3521764"/>
              <a:gd name="connsiteX147" fmla="*/ 3729592 w 6921641"/>
              <a:gd name="connsiteY147" fmla="*/ 253837 h 3521764"/>
              <a:gd name="connsiteX148" fmla="*/ 3729591 w 6921641"/>
              <a:gd name="connsiteY148" fmla="*/ 273912 h 3521764"/>
              <a:gd name="connsiteX149" fmla="*/ 3634603 w 6921641"/>
              <a:gd name="connsiteY149" fmla="*/ 273912 h 3521764"/>
              <a:gd name="connsiteX150" fmla="*/ 3626245 w 6921641"/>
              <a:gd name="connsiteY150" fmla="*/ 253837 h 3521764"/>
              <a:gd name="connsiteX151" fmla="*/ 3136109 w 6921641"/>
              <a:gd name="connsiteY151" fmla="*/ 293283 h 3521764"/>
              <a:gd name="connsiteX152" fmla="*/ 3088995 w 6921641"/>
              <a:gd name="connsiteY152" fmla="*/ 280251 h 3521764"/>
              <a:gd name="connsiteX153" fmla="*/ 3041122 w 6921641"/>
              <a:gd name="connsiteY153" fmla="*/ 293283 h 3521764"/>
              <a:gd name="connsiteX154" fmla="*/ 3017565 w 6921641"/>
              <a:gd name="connsiteY154" fmla="*/ 273912 h 3521764"/>
              <a:gd name="connsiteX155" fmla="*/ 2994008 w 6921641"/>
              <a:gd name="connsiteY155" fmla="*/ 273912 h 3521764"/>
              <a:gd name="connsiteX156" fmla="*/ 2985649 w 6921641"/>
              <a:gd name="connsiteY156" fmla="*/ 293283 h 3521764"/>
              <a:gd name="connsiteX157" fmla="*/ 2811632 w 6921641"/>
              <a:gd name="connsiteY157" fmla="*/ 307019 h 3521764"/>
              <a:gd name="connsiteX158" fmla="*/ 2779716 w 6921641"/>
              <a:gd name="connsiteY158" fmla="*/ 339772 h 3521764"/>
              <a:gd name="connsiteX159" fmla="*/ 2669530 w 6921641"/>
              <a:gd name="connsiteY159" fmla="*/ 366539 h 3521764"/>
              <a:gd name="connsiteX160" fmla="*/ 2669530 w 6921641"/>
              <a:gd name="connsiteY160" fmla="*/ 392954 h 3521764"/>
              <a:gd name="connsiteX161" fmla="*/ 2462838 w 6921641"/>
              <a:gd name="connsiteY161" fmla="*/ 392954 h 3521764"/>
              <a:gd name="connsiteX162" fmla="*/ 2462838 w 6921641"/>
              <a:gd name="connsiteY162" fmla="*/ 372879 h 3521764"/>
              <a:gd name="connsiteX163" fmla="*/ 2360251 w 6921641"/>
              <a:gd name="connsiteY163" fmla="*/ 392954 h 3521764"/>
              <a:gd name="connsiteX164" fmla="*/ 2289580 w 6921641"/>
              <a:gd name="connsiteY164" fmla="*/ 372878 h 3521764"/>
              <a:gd name="connsiteX165" fmla="*/ 2083647 w 6921641"/>
              <a:gd name="connsiteY165" fmla="*/ 452475 h 3521764"/>
              <a:gd name="connsiteX166" fmla="*/ 2139120 w 6921641"/>
              <a:gd name="connsiteY166" fmla="*/ 485230 h 3521764"/>
              <a:gd name="connsiteX167" fmla="*/ 2139120 w 6921641"/>
              <a:gd name="connsiteY167" fmla="*/ 505305 h 3521764"/>
              <a:gd name="connsiteX168" fmla="*/ 2210551 w 6921641"/>
              <a:gd name="connsiteY168" fmla="*/ 491921 h 3521764"/>
              <a:gd name="connsiteX169" fmla="*/ 2234107 w 6921641"/>
              <a:gd name="connsiteY169" fmla="*/ 518336 h 3521764"/>
              <a:gd name="connsiteX170" fmla="*/ 2257665 w 6921641"/>
              <a:gd name="connsiteY170" fmla="*/ 498613 h 3521764"/>
              <a:gd name="connsiteX171" fmla="*/ 2344293 w 6921641"/>
              <a:gd name="connsiteY171" fmla="*/ 525028 h 3521764"/>
              <a:gd name="connsiteX172" fmla="*/ 2431682 w 6921641"/>
              <a:gd name="connsiteY172" fmla="*/ 505304 h 3521764"/>
              <a:gd name="connsiteX173" fmla="*/ 2439280 w 6921641"/>
              <a:gd name="connsiteY173" fmla="*/ 531719 h 3521764"/>
              <a:gd name="connsiteX174" fmla="*/ 2462838 w 6921641"/>
              <a:gd name="connsiteY174" fmla="*/ 518336 h 3521764"/>
              <a:gd name="connsiteX175" fmla="*/ 2487915 w 6921641"/>
              <a:gd name="connsiteY175" fmla="*/ 531719 h 3521764"/>
              <a:gd name="connsiteX176" fmla="*/ 2487914 w 6921641"/>
              <a:gd name="connsiteY176" fmla="*/ 558485 h 3521764"/>
              <a:gd name="connsiteX177" fmla="*/ 2605698 w 6921641"/>
              <a:gd name="connsiteY177" fmla="*/ 584548 h 3521764"/>
              <a:gd name="connsiteX178" fmla="*/ 2598100 w 6921641"/>
              <a:gd name="connsiteY178" fmla="*/ 610964 h 3521764"/>
              <a:gd name="connsiteX179" fmla="*/ 2653572 w 6921641"/>
              <a:gd name="connsiteY179" fmla="*/ 650761 h 3521764"/>
              <a:gd name="connsiteX180" fmla="*/ 2653573 w 6921641"/>
              <a:gd name="connsiteY180" fmla="*/ 657453 h 3521764"/>
              <a:gd name="connsiteX181" fmla="*/ 2630015 w 6921641"/>
              <a:gd name="connsiteY181" fmla="*/ 677176 h 3521764"/>
              <a:gd name="connsiteX182" fmla="*/ 2598100 w 6921641"/>
              <a:gd name="connsiteY182" fmla="*/ 670485 h 3521764"/>
              <a:gd name="connsiteX183" fmla="*/ 2550986 w 6921641"/>
              <a:gd name="connsiteY183" fmla="*/ 670484 h 3521764"/>
              <a:gd name="connsiteX184" fmla="*/ 2566184 w 6921641"/>
              <a:gd name="connsiteY184" fmla="*/ 690559 h 3521764"/>
              <a:gd name="connsiteX185" fmla="*/ 2479555 w 6921641"/>
              <a:gd name="connsiteY185" fmla="*/ 703943 h 3521764"/>
              <a:gd name="connsiteX186" fmla="*/ 2487915 w 6921641"/>
              <a:gd name="connsiteY186" fmla="*/ 716974 h 3521764"/>
              <a:gd name="connsiteX187" fmla="*/ 2487914 w 6921641"/>
              <a:gd name="connsiteY187" fmla="*/ 723314 h 3521764"/>
              <a:gd name="connsiteX188" fmla="*/ 2250066 w 6921641"/>
              <a:gd name="connsiteY188" fmla="*/ 750080 h 3521764"/>
              <a:gd name="connsiteX189" fmla="*/ 2107964 w 6921641"/>
              <a:gd name="connsiteY189" fmla="*/ 710283 h 3521764"/>
              <a:gd name="connsiteX190" fmla="*/ 1917229 w 6921641"/>
              <a:gd name="connsiteY190" fmla="*/ 730357 h 3521764"/>
              <a:gd name="connsiteX191" fmla="*/ 1861757 w 6921641"/>
              <a:gd name="connsiteY191" fmla="*/ 763464 h 3521764"/>
              <a:gd name="connsiteX192" fmla="*/ 1751571 w 6921641"/>
              <a:gd name="connsiteY192" fmla="*/ 750080 h 3521764"/>
              <a:gd name="connsiteX193" fmla="*/ 1703697 w 6921641"/>
              <a:gd name="connsiteY193" fmla="*/ 763464 h 3521764"/>
              <a:gd name="connsiteX194" fmla="*/ 1553237 w 6921641"/>
              <a:gd name="connsiteY194" fmla="*/ 763464 h 3521764"/>
              <a:gd name="connsiteX195" fmla="*/ 1545637 w 6921641"/>
              <a:gd name="connsiteY195" fmla="*/ 769803 h 3521764"/>
              <a:gd name="connsiteX196" fmla="*/ 1553237 w 6921641"/>
              <a:gd name="connsiteY196" fmla="*/ 789878 h 3521764"/>
              <a:gd name="connsiteX197" fmla="*/ 1688499 w 6921641"/>
              <a:gd name="connsiteY197" fmla="*/ 802910 h 3521764"/>
              <a:gd name="connsiteX198" fmla="*/ 1703696 w 6921641"/>
              <a:gd name="connsiteY198" fmla="*/ 816293 h 3521764"/>
              <a:gd name="connsiteX199" fmla="*/ 1703697 w 6921641"/>
              <a:gd name="connsiteY199" fmla="*/ 836016 h 3521764"/>
              <a:gd name="connsiteX200" fmla="*/ 1759169 w 6921641"/>
              <a:gd name="connsiteY200" fmla="*/ 829324 h 3521764"/>
              <a:gd name="connsiteX201" fmla="*/ 1854157 w 6921641"/>
              <a:gd name="connsiteY201" fmla="*/ 882506 h 3521764"/>
              <a:gd name="connsiteX202" fmla="*/ 1854157 w 6921641"/>
              <a:gd name="connsiteY202" fmla="*/ 888845 h 3521764"/>
              <a:gd name="connsiteX203" fmla="*/ 1870115 w 6921641"/>
              <a:gd name="connsiteY203" fmla="*/ 862431 h 3521764"/>
              <a:gd name="connsiteX204" fmla="*/ 1972702 w 6921641"/>
              <a:gd name="connsiteY204" fmla="*/ 902230 h 3521764"/>
              <a:gd name="connsiteX205" fmla="*/ 1972702 w 6921641"/>
              <a:gd name="connsiteY205" fmla="*/ 908921 h 3521764"/>
              <a:gd name="connsiteX206" fmla="*/ 1917229 w 6921641"/>
              <a:gd name="connsiteY206" fmla="*/ 915260 h 3521764"/>
              <a:gd name="connsiteX207" fmla="*/ 1917228 w 6921641"/>
              <a:gd name="connsiteY207" fmla="*/ 935335 h 3521764"/>
              <a:gd name="connsiteX208" fmla="*/ 2035774 w 6921641"/>
              <a:gd name="connsiteY208" fmla="*/ 955059 h 3521764"/>
              <a:gd name="connsiteX209" fmla="*/ 1996258 w 6921641"/>
              <a:gd name="connsiteY209" fmla="*/ 1014580 h 3521764"/>
              <a:gd name="connsiteX210" fmla="*/ 1886073 w 6921641"/>
              <a:gd name="connsiteY210" fmla="*/ 1021271 h 3521764"/>
              <a:gd name="connsiteX211" fmla="*/ 1877714 w 6921641"/>
              <a:gd name="connsiteY211" fmla="*/ 988165 h 3521764"/>
              <a:gd name="connsiteX212" fmla="*/ 1743212 w 6921641"/>
              <a:gd name="connsiteY212" fmla="*/ 974782 h 3521764"/>
              <a:gd name="connsiteX213" fmla="*/ 1743212 w 6921641"/>
              <a:gd name="connsiteY213" fmla="*/ 955059 h 3521764"/>
              <a:gd name="connsiteX214" fmla="*/ 1703697 w 6921641"/>
              <a:gd name="connsiteY214" fmla="*/ 981473 h 3521764"/>
              <a:gd name="connsiteX215" fmla="*/ 1712056 w 6921641"/>
              <a:gd name="connsiteY215" fmla="*/ 1007888 h 3521764"/>
              <a:gd name="connsiteX216" fmla="*/ 1696098 w 6921641"/>
              <a:gd name="connsiteY216" fmla="*/ 1021271 h 3521764"/>
              <a:gd name="connsiteX217" fmla="*/ 1735613 w 6921641"/>
              <a:gd name="connsiteY217" fmla="*/ 1054377 h 3521764"/>
              <a:gd name="connsiteX218" fmla="*/ 1743212 w 6921641"/>
              <a:gd name="connsiteY218" fmla="*/ 1087484 h 3521764"/>
              <a:gd name="connsiteX219" fmla="*/ 1719655 w 6921641"/>
              <a:gd name="connsiteY219" fmla="*/ 1093823 h 3521764"/>
              <a:gd name="connsiteX220" fmla="*/ 1743212 w 6921641"/>
              <a:gd name="connsiteY220" fmla="*/ 1100515 h 3521764"/>
              <a:gd name="connsiteX221" fmla="*/ 1623908 w 6921641"/>
              <a:gd name="connsiteY221" fmla="*/ 1113898 h 3521764"/>
              <a:gd name="connsiteX222" fmla="*/ 1616308 w 6921641"/>
              <a:gd name="connsiteY222" fmla="*/ 1120590 h 3521764"/>
              <a:gd name="connsiteX223" fmla="*/ 1623908 w 6921641"/>
              <a:gd name="connsiteY223" fmla="*/ 1140313 h 3521764"/>
              <a:gd name="connsiteX224" fmla="*/ 1901271 w 6921641"/>
              <a:gd name="connsiteY224" fmla="*/ 1133974 h 3521764"/>
              <a:gd name="connsiteX225" fmla="*/ 1909630 w 6921641"/>
              <a:gd name="connsiteY225" fmla="*/ 1140314 h 3521764"/>
              <a:gd name="connsiteX226" fmla="*/ 1901271 w 6921641"/>
              <a:gd name="connsiteY226" fmla="*/ 1160389 h 3521764"/>
              <a:gd name="connsiteX227" fmla="*/ 1703697 w 6921641"/>
              <a:gd name="connsiteY227" fmla="*/ 1180112 h 3521764"/>
              <a:gd name="connsiteX228" fmla="*/ 1719655 w 6921641"/>
              <a:gd name="connsiteY228" fmla="*/ 1166728 h 3521764"/>
              <a:gd name="connsiteX229" fmla="*/ 1719655 w 6921641"/>
              <a:gd name="connsiteY229" fmla="*/ 1153344 h 3521764"/>
              <a:gd name="connsiteX230" fmla="*/ 1696098 w 6921641"/>
              <a:gd name="connsiteY230" fmla="*/ 1180112 h 3521764"/>
              <a:gd name="connsiteX231" fmla="*/ 1672541 w 6921641"/>
              <a:gd name="connsiteY231" fmla="*/ 1160389 h 3521764"/>
              <a:gd name="connsiteX232" fmla="*/ 1640626 w 6921641"/>
              <a:gd name="connsiteY232" fmla="*/ 1166729 h 3521764"/>
              <a:gd name="connsiteX233" fmla="*/ 1633026 w 6921641"/>
              <a:gd name="connsiteY233" fmla="*/ 1206527 h 3521764"/>
              <a:gd name="connsiteX234" fmla="*/ 1442291 w 6921641"/>
              <a:gd name="connsiteY234" fmla="*/ 1199834 h 3521764"/>
              <a:gd name="connsiteX235" fmla="*/ 1126173 w 6921641"/>
              <a:gd name="connsiteY235" fmla="*/ 1226249 h 3521764"/>
              <a:gd name="connsiteX236" fmla="*/ 1553236 w 6921641"/>
              <a:gd name="connsiteY236" fmla="*/ 1232941 h 3521764"/>
              <a:gd name="connsiteX237" fmla="*/ 2012217 w 6921641"/>
              <a:gd name="connsiteY237" fmla="*/ 1232941 h 3521764"/>
              <a:gd name="connsiteX238" fmla="*/ 2019816 w 6921641"/>
              <a:gd name="connsiteY238" fmla="*/ 1253016 h 3521764"/>
              <a:gd name="connsiteX239" fmla="*/ 2019816 w 6921641"/>
              <a:gd name="connsiteY239" fmla="*/ 1266047 h 3521764"/>
              <a:gd name="connsiteX240" fmla="*/ 2043372 w 6921641"/>
              <a:gd name="connsiteY240" fmla="*/ 1266047 h 3521764"/>
              <a:gd name="connsiteX241" fmla="*/ 2043372 w 6921641"/>
              <a:gd name="connsiteY241" fmla="*/ 1292462 h 3521764"/>
              <a:gd name="connsiteX242" fmla="*/ 2019816 w 6921641"/>
              <a:gd name="connsiteY242" fmla="*/ 1312537 h 3521764"/>
              <a:gd name="connsiteX243" fmla="*/ 1933186 w 6921641"/>
              <a:gd name="connsiteY243" fmla="*/ 1312538 h 3521764"/>
              <a:gd name="connsiteX244" fmla="*/ 1933187 w 6921641"/>
              <a:gd name="connsiteY244" fmla="*/ 1338951 h 3521764"/>
              <a:gd name="connsiteX245" fmla="*/ 1807044 w 6921641"/>
              <a:gd name="connsiteY245" fmla="*/ 1332260 h 3521764"/>
              <a:gd name="connsiteX246" fmla="*/ 1672541 w 6921641"/>
              <a:gd name="connsiteY246" fmla="*/ 1345291 h 3521764"/>
              <a:gd name="connsiteX247" fmla="*/ 1608709 w 6921641"/>
              <a:gd name="connsiteY247" fmla="*/ 1318877 h 3521764"/>
              <a:gd name="connsiteX248" fmla="*/ 1490165 w 6921641"/>
              <a:gd name="connsiteY248" fmla="*/ 1365366 h 3521764"/>
              <a:gd name="connsiteX249" fmla="*/ 1481806 w 6921641"/>
              <a:gd name="connsiteY249" fmla="*/ 1351983 h 3521764"/>
              <a:gd name="connsiteX250" fmla="*/ 1474207 w 6921641"/>
              <a:gd name="connsiteY250" fmla="*/ 1365367 h 3521764"/>
              <a:gd name="connsiteX251" fmla="*/ 1387578 w 6921641"/>
              <a:gd name="connsiteY251" fmla="*/ 1338951 h 3521764"/>
              <a:gd name="connsiteX252" fmla="*/ 1387578 w 6921641"/>
              <a:gd name="connsiteY252" fmla="*/ 1325568 h 3521764"/>
              <a:gd name="connsiteX253" fmla="*/ 1284232 w 6921641"/>
              <a:gd name="connsiteY253" fmla="*/ 1338951 h 3521764"/>
              <a:gd name="connsiteX254" fmla="*/ 1276633 w 6921641"/>
              <a:gd name="connsiteY254" fmla="*/ 1345291 h 3521764"/>
              <a:gd name="connsiteX255" fmla="*/ 1123892 w 6921641"/>
              <a:gd name="connsiteY255" fmla="*/ 1399177 h 3521764"/>
              <a:gd name="connsiteX256" fmla="*/ 1450650 w 6921641"/>
              <a:gd name="connsiteY256" fmla="*/ 1418196 h 3521764"/>
              <a:gd name="connsiteX257" fmla="*/ 1521321 w 6921641"/>
              <a:gd name="connsiteY257" fmla="*/ 1404812 h 3521764"/>
              <a:gd name="connsiteX258" fmla="*/ 1584392 w 6921641"/>
              <a:gd name="connsiteY258" fmla="*/ 1424887 h 3521764"/>
              <a:gd name="connsiteX259" fmla="*/ 1592751 w 6921641"/>
              <a:gd name="connsiteY259" fmla="*/ 1437918 h 3521764"/>
              <a:gd name="connsiteX260" fmla="*/ 1569195 w 6921641"/>
              <a:gd name="connsiteY260" fmla="*/ 1451302 h 3521764"/>
              <a:gd name="connsiteX261" fmla="*/ 1553237 w 6921641"/>
              <a:gd name="connsiteY261" fmla="*/ 1451302 h 3521764"/>
              <a:gd name="connsiteX262" fmla="*/ 1648985 w 6921641"/>
              <a:gd name="connsiteY262" fmla="*/ 1457994 h 3521764"/>
              <a:gd name="connsiteX263" fmla="*/ 1712056 w 6921641"/>
              <a:gd name="connsiteY263" fmla="*/ 1484409 h 3521764"/>
              <a:gd name="connsiteX264" fmla="*/ 1798685 w 6921641"/>
              <a:gd name="connsiteY264" fmla="*/ 1484408 h 3521764"/>
              <a:gd name="connsiteX265" fmla="*/ 1782726 w 6921641"/>
              <a:gd name="connsiteY265" fmla="*/ 1497440 h 3521764"/>
              <a:gd name="connsiteX266" fmla="*/ 1782727 w 6921641"/>
              <a:gd name="connsiteY266" fmla="*/ 1504483 h 3521764"/>
              <a:gd name="connsiteX267" fmla="*/ 1933186 w 6921641"/>
              <a:gd name="connsiteY267" fmla="*/ 1471025 h 3521764"/>
              <a:gd name="connsiteX268" fmla="*/ 1988659 w 6921641"/>
              <a:gd name="connsiteY268" fmla="*/ 1471025 h 3521764"/>
              <a:gd name="connsiteX269" fmla="*/ 1972702 w 6921641"/>
              <a:gd name="connsiteY269" fmla="*/ 1484409 h 3521764"/>
              <a:gd name="connsiteX270" fmla="*/ 1972702 w 6921641"/>
              <a:gd name="connsiteY270" fmla="*/ 1497440 h 3521764"/>
              <a:gd name="connsiteX271" fmla="*/ 2123162 w 6921641"/>
              <a:gd name="connsiteY271" fmla="*/ 1523855 h 3521764"/>
              <a:gd name="connsiteX272" fmla="*/ 2186994 w 6921641"/>
              <a:gd name="connsiteY272" fmla="*/ 1471025 h 3521764"/>
              <a:gd name="connsiteX273" fmla="*/ 2210551 w 6921641"/>
              <a:gd name="connsiteY273" fmla="*/ 1491100 h 3521764"/>
              <a:gd name="connsiteX274" fmla="*/ 2265263 w 6921641"/>
              <a:gd name="connsiteY274" fmla="*/ 1471025 h 3521764"/>
              <a:gd name="connsiteX275" fmla="*/ 2304778 w 6921641"/>
              <a:gd name="connsiteY275" fmla="*/ 1491100 h 3521764"/>
              <a:gd name="connsiteX276" fmla="*/ 2344293 w 6921641"/>
              <a:gd name="connsiteY276" fmla="*/ 1477717 h 3521764"/>
              <a:gd name="connsiteX277" fmla="*/ 2455238 w 6921641"/>
              <a:gd name="connsiteY277" fmla="*/ 1484408 h 3521764"/>
              <a:gd name="connsiteX278" fmla="*/ 2519070 w 6921641"/>
              <a:gd name="connsiteY278" fmla="*/ 1497440 h 3521764"/>
              <a:gd name="connsiteX279" fmla="*/ 2550986 w 6921641"/>
              <a:gd name="connsiteY279" fmla="*/ 1477717 h 3521764"/>
              <a:gd name="connsiteX280" fmla="*/ 2590501 w 6921641"/>
              <a:gd name="connsiteY280" fmla="*/ 1517515 h 3521764"/>
              <a:gd name="connsiteX281" fmla="*/ 2716645 w 6921641"/>
              <a:gd name="connsiteY281" fmla="*/ 1537238 h 3521764"/>
              <a:gd name="connsiteX282" fmla="*/ 2724243 w 6921641"/>
              <a:gd name="connsiteY282" fmla="*/ 1550269 h 3521764"/>
              <a:gd name="connsiteX283" fmla="*/ 2740201 w 6921641"/>
              <a:gd name="connsiteY283" fmla="*/ 1543930 h 3521764"/>
              <a:gd name="connsiteX284" fmla="*/ 2763758 w 6921641"/>
              <a:gd name="connsiteY284" fmla="*/ 1543930 h 3521764"/>
              <a:gd name="connsiteX285" fmla="*/ 2684729 w 6921641"/>
              <a:gd name="connsiteY285" fmla="*/ 1570344 h 3521764"/>
              <a:gd name="connsiteX286" fmla="*/ 2684728 w 6921641"/>
              <a:gd name="connsiteY286" fmla="*/ 1577036 h 3521764"/>
              <a:gd name="connsiteX287" fmla="*/ 2693087 w 6921641"/>
              <a:gd name="connsiteY287" fmla="*/ 1577036 h 3521764"/>
              <a:gd name="connsiteX288" fmla="*/ 2709046 w 6921641"/>
              <a:gd name="connsiteY288" fmla="*/ 1577036 h 3521764"/>
              <a:gd name="connsiteX289" fmla="*/ 2756159 w 6921641"/>
              <a:gd name="connsiteY289" fmla="*/ 1577036 h 3521764"/>
              <a:gd name="connsiteX290" fmla="*/ 2621657 w 6921641"/>
              <a:gd name="connsiteY290" fmla="*/ 1609790 h 3521764"/>
              <a:gd name="connsiteX291" fmla="*/ 2621656 w 6921641"/>
              <a:gd name="connsiteY291" fmla="*/ 1616482 h 3521764"/>
              <a:gd name="connsiteX292" fmla="*/ 2614057 w 6921641"/>
              <a:gd name="connsiteY292" fmla="*/ 1616482 h 3521764"/>
              <a:gd name="connsiteX293" fmla="*/ 2621657 w 6921641"/>
              <a:gd name="connsiteY293" fmla="*/ 1636558 h 3521764"/>
              <a:gd name="connsiteX294" fmla="*/ 2677129 w 6921641"/>
              <a:gd name="connsiteY294" fmla="*/ 1636557 h 3521764"/>
              <a:gd name="connsiteX295" fmla="*/ 2684728 w 6921641"/>
              <a:gd name="connsiteY295" fmla="*/ 1656279 h 3521764"/>
              <a:gd name="connsiteX296" fmla="*/ 2684728 w 6921641"/>
              <a:gd name="connsiteY296" fmla="*/ 1683047 h 3521764"/>
              <a:gd name="connsiteX297" fmla="*/ 2700687 w 6921641"/>
              <a:gd name="connsiteY297" fmla="*/ 1689386 h 3521764"/>
              <a:gd name="connsiteX298" fmla="*/ 2795674 w 6921641"/>
              <a:gd name="connsiteY298" fmla="*/ 1642896 h 3521764"/>
              <a:gd name="connsiteX299" fmla="*/ 2811632 w 6921641"/>
              <a:gd name="connsiteY299" fmla="*/ 1642896 h 3521764"/>
              <a:gd name="connsiteX300" fmla="*/ 2811632 w 6921641"/>
              <a:gd name="connsiteY300" fmla="*/ 1696078 h 3521764"/>
              <a:gd name="connsiteX301" fmla="*/ 2724243 w 6921641"/>
              <a:gd name="connsiteY301" fmla="*/ 1702417 h 3521764"/>
              <a:gd name="connsiteX302" fmla="*/ 2732602 w 6921641"/>
              <a:gd name="connsiteY302" fmla="*/ 1715800 h 3521764"/>
              <a:gd name="connsiteX303" fmla="*/ 2772117 w 6921641"/>
              <a:gd name="connsiteY303" fmla="*/ 1742568 h 3521764"/>
              <a:gd name="connsiteX304" fmla="*/ 2788074 w 6921641"/>
              <a:gd name="connsiteY304" fmla="*/ 1735876 h 3521764"/>
              <a:gd name="connsiteX305" fmla="*/ 2779716 w 6921641"/>
              <a:gd name="connsiteY305" fmla="*/ 1735876 h 3521764"/>
              <a:gd name="connsiteX306" fmla="*/ 2779715 w 6921641"/>
              <a:gd name="connsiteY306" fmla="*/ 1728832 h 3521764"/>
              <a:gd name="connsiteX307" fmla="*/ 2930936 w 6921641"/>
              <a:gd name="connsiteY307" fmla="*/ 1768982 h 3521764"/>
              <a:gd name="connsiteX308" fmla="*/ 2938535 w 6921641"/>
              <a:gd name="connsiteY308" fmla="*/ 1768982 h 3521764"/>
              <a:gd name="connsiteX309" fmla="*/ 2930936 w 6921641"/>
              <a:gd name="connsiteY309" fmla="*/ 1728832 h 3521764"/>
              <a:gd name="connsiteX310" fmla="*/ 3064678 w 6921641"/>
              <a:gd name="connsiteY310" fmla="*/ 1735876 h 3521764"/>
              <a:gd name="connsiteX311" fmla="*/ 3064678 w 6921641"/>
              <a:gd name="connsiteY311" fmla="*/ 1742568 h 3521764"/>
              <a:gd name="connsiteX312" fmla="*/ 2985649 w 6921641"/>
              <a:gd name="connsiteY312" fmla="*/ 1762291 h 3521764"/>
              <a:gd name="connsiteX313" fmla="*/ 3001607 w 6921641"/>
              <a:gd name="connsiteY313" fmla="*/ 1782014 h 3521764"/>
              <a:gd name="connsiteX314" fmla="*/ 3001607 w 6921641"/>
              <a:gd name="connsiteY314" fmla="*/ 1795397 h 3521764"/>
              <a:gd name="connsiteX315" fmla="*/ 2970451 w 6921641"/>
              <a:gd name="connsiteY315" fmla="*/ 1782014 h 3521764"/>
              <a:gd name="connsiteX316" fmla="*/ 2946134 w 6921641"/>
              <a:gd name="connsiteY316" fmla="*/ 1782014 h 3521764"/>
              <a:gd name="connsiteX317" fmla="*/ 2962092 w 6921641"/>
              <a:gd name="connsiteY317" fmla="*/ 1795397 h 3521764"/>
              <a:gd name="connsiteX318" fmla="*/ 2962092 w 6921641"/>
              <a:gd name="connsiteY318" fmla="*/ 1801737 h 3521764"/>
              <a:gd name="connsiteX319" fmla="*/ 2906619 w 6921641"/>
              <a:gd name="connsiteY319" fmla="*/ 1815120 h 3521764"/>
              <a:gd name="connsiteX320" fmla="*/ 2906619 w 6921641"/>
              <a:gd name="connsiteY320" fmla="*/ 1801737 h 3521764"/>
              <a:gd name="connsiteX321" fmla="*/ 2842788 w 6921641"/>
              <a:gd name="connsiteY321" fmla="*/ 1828503 h 3521764"/>
              <a:gd name="connsiteX322" fmla="*/ 2835188 w 6921641"/>
              <a:gd name="connsiteY322" fmla="*/ 1801737 h 3521764"/>
              <a:gd name="connsiteX323" fmla="*/ 2827590 w 6921641"/>
              <a:gd name="connsiteY323" fmla="*/ 1801737 h 3521764"/>
              <a:gd name="connsiteX324" fmla="*/ 2819231 w 6921641"/>
              <a:gd name="connsiteY324" fmla="*/ 1848226 h 3521764"/>
              <a:gd name="connsiteX325" fmla="*/ 2819231 w 6921641"/>
              <a:gd name="connsiteY325" fmla="*/ 1854918 h 3521764"/>
              <a:gd name="connsiteX326" fmla="*/ 2803273 w 6921641"/>
              <a:gd name="connsiteY326" fmla="*/ 1854918 h 3521764"/>
              <a:gd name="connsiteX327" fmla="*/ 2803273 w 6921641"/>
              <a:gd name="connsiteY327" fmla="*/ 1828503 h 3521764"/>
              <a:gd name="connsiteX328" fmla="*/ 2772117 w 6921641"/>
              <a:gd name="connsiteY328" fmla="*/ 1828504 h 3521764"/>
              <a:gd name="connsiteX329" fmla="*/ 2772118 w 6921641"/>
              <a:gd name="connsiteY329" fmla="*/ 1854918 h 3521764"/>
              <a:gd name="connsiteX330" fmla="*/ 2637615 w 6921641"/>
              <a:gd name="connsiteY330" fmla="*/ 1828503 h 3521764"/>
              <a:gd name="connsiteX331" fmla="*/ 2637614 w 6921641"/>
              <a:gd name="connsiteY331" fmla="*/ 1848226 h 3521764"/>
              <a:gd name="connsiteX332" fmla="*/ 2558584 w 6921641"/>
              <a:gd name="connsiteY332" fmla="*/ 1834843 h 3521764"/>
              <a:gd name="connsiteX333" fmla="*/ 2542627 w 6921641"/>
              <a:gd name="connsiteY333" fmla="*/ 1867949 h 3521764"/>
              <a:gd name="connsiteX334" fmla="*/ 2462838 w 6921641"/>
              <a:gd name="connsiteY334" fmla="*/ 1861258 h 3521764"/>
              <a:gd name="connsiteX335" fmla="*/ 2462837 w 6921641"/>
              <a:gd name="connsiteY335" fmla="*/ 1867949 h 3521764"/>
              <a:gd name="connsiteX336" fmla="*/ 2455238 w 6921641"/>
              <a:gd name="connsiteY336" fmla="*/ 1901057 h 3521764"/>
              <a:gd name="connsiteX337" fmla="*/ 2368610 w 6921641"/>
              <a:gd name="connsiteY337" fmla="*/ 1901056 h 3521764"/>
              <a:gd name="connsiteX338" fmla="*/ 2368610 w 6921641"/>
              <a:gd name="connsiteY338" fmla="*/ 1854918 h 3521764"/>
              <a:gd name="connsiteX339" fmla="*/ 2344293 w 6921641"/>
              <a:gd name="connsiteY339" fmla="*/ 1834843 h 3521764"/>
              <a:gd name="connsiteX340" fmla="*/ 2297179 w 6921641"/>
              <a:gd name="connsiteY340" fmla="*/ 1834843 h 3521764"/>
              <a:gd name="connsiteX341" fmla="*/ 2297179 w 6921641"/>
              <a:gd name="connsiteY341" fmla="*/ 1861258 h 3521764"/>
              <a:gd name="connsiteX342" fmla="*/ 2241706 w 6921641"/>
              <a:gd name="connsiteY342" fmla="*/ 1888024 h 3521764"/>
              <a:gd name="connsiteX343" fmla="*/ 2225748 w 6921641"/>
              <a:gd name="connsiteY343" fmla="*/ 1888025 h 3521764"/>
              <a:gd name="connsiteX344" fmla="*/ 2225748 w 6921641"/>
              <a:gd name="connsiteY344" fmla="*/ 1861258 h 3521764"/>
              <a:gd name="connsiteX345" fmla="*/ 2147479 w 6921641"/>
              <a:gd name="connsiteY345" fmla="*/ 1861258 h 3521764"/>
              <a:gd name="connsiteX346" fmla="*/ 2099605 w 6921641"/>
              <a:gd name="connsiteY346" fmla="*/ 1861258 h 3521764"/>
              <a:gd name="connsiteX347" fmla="*/ 2115563 w 6921641"/>
              <a:gd name="connsiteY347" fmla="*/ 1854919 h 3521764"/>
              <a:gd name="connsiteX348" fmla="*/ 2115563 w 6921641"/>
              <a:gd name="connsiteY348" fmla="*/ 1848226 h 3521764"/>
              <a:gd name="connsiteX349" fmla="*/ 2076048 w 6921641"/>
              <a:gd name="connsiteY349" fmla="*/ 1861258 h 3521764"/>
              <a:gd name="connsiteX350" fmla="*/ 2051731 w 6921641"/>
              <a:gd name="connsiteY350" fmla="*/ 1861258 h 3521764"/>
              <a:gd name="connsiteX351" fmla="*/ 2068449 w 6921641"/>
              <a:gd name="connsiteY351" fmla="*/ 1828503 h 3521764"/>
              <a:gd name="connsiteX352" fmla="*/ 1735613 w 6921641"/>
              <a:gd name="connsiteY352" fmla="*/ 1821812 h 3521764"/>
              <a:gd name="connsiteX353" fmla="*/ 1712056 w 6921641"/>
              <a:gd name="connsiteY353" fmla="*/ 1775322 h 3521764"/>
              <a:gd name="connsiteX354" fmla="*/ 1664182 w 6921641"/>
              <a:gd name="connsiteY354" fmla="*/ 1782014 h 3521764"/>
              <a:gd name="connsiteX355" fmla="*/ 1664182 w 6921641"/>
              <a:gd name="connsiteY355" fmla="*/ 1801737 h 3521764"/>
              <a:gd name="connsiteX356" fmla="*/ 1584392 w 6921641"/>
              <a:gd name="connsiteY356" fmla="*/ 1861258 h 3521764"/>
              <a:gd name="connsiteX357" fmla="*/ 1323747 w 6921641"/>
              <a:gd name="connsiteY357" fmla="*/ 1861258 h 3521764"/>
              <a:gd name="connsiteX358" fmla="*/ 1107935 w 6921641"/>
              <a:gd name="connsiteY358" fmla="*/ 1866188 h 3521764"/>
              <a:gd name="connsiteX359" fmla="*/ 1292591 w 6921641"/>
              <a:gd name="connsiteY359" fmla="*/ 1947545 h 3521764"/>
              <a:gd name="connsiteX360" fmla="*/ 1348064 w 6921641"/>
              <a:gd name="connsiteY360" fmla="*/ 1940854 h 3521764"/>
              <a:gd name="connsiteX361" fmla="*/ 1371620 w 6921641"/>
              <a:gd name="connsiteY361" fmla="*/ 1973961 h 3521764"/>
              <a:gd name="connsiteX362" fmla="*/ 1355663 w 6921641"/>
              <a:gd name="connsiteY362" fmla="*/ 1994035 h 3521764"/>
              <a:gd name="connsiteX363" fmla="*/ 1379219 w 6921641"/>
              <a:gd name="connsiteY363" fmla="*/ 2013407 h 3521764"/>
              <a:gd name="connsiteX364" fmla="*/ 1608709 w 6921641"/>
              <a:gd name="connsiteY364" fmla="*/ 1973961 h 3521764"/>
              <a:gd name="connsiteX365" fmla="*/ 1664182 w 6921641"/>
              <a:gd name="connsiteY365" fmla="*/ 1986992 h 3521764"/>
              <a:gd name="connsiteX366" fmla="*/ 1608709 w 6921641"/>
              <a:gd name="connsiteY366" fmla="*/ 1994036 h 3521764"/>
              <a:gd name="connsiteX367" fmla="*/ 1537278 w 6921641"/>
              <a:gd name="connsiteY367" fmla="*/ 2033481 h 3521764"/>
              <a:gd name="connsiteX368" fmla="*/ 1276633 w 6921641"/>
              <a:gd name="connsiteY368" fmla="*/ 2020450 h 3521764"/>
              <a:gd name="connsiteX369" fmla="*/ 1260675 w 6921641"/>
              <a:gd name="connsiteY369" fmla="*/ 2020450 h 3521764"/>
              <a:gd name="connsiteX370" fmla="*/ 1308548 w 6921641"/>
              <a:gd name="connsiteY370" fmla="*/ 2066588 h 3521764"/>
              <a:gd name="connsiteX371" fmla="*/ 1292591 w 6921641"/>
              <a:gd name="connsiteY371" fmla="*/ 2099342 h 3521764"/>
              <a:gd name="connsiteX372" fmla="*/ 1165687 w 6921641"/>
              <a:gd name="connsiteY372" fmla="*/ 2106386 h 3521764"/>
              <a:gd name="connsiteX373" fmla="*/ 1332106 w 6921641"/>
              <a:gd name="connsiteY373" fmla="*/ 2126109 h 3521764"/>
              <a:gd name="connsiteX374" fmla="*/ 1395177 w 6921641"/>
              <a:gd name="connsiteY374" fmla="*/ 2158863 h 3521764"/>
              <a:gd name="connsiteX375" fmla="*/ 1379220 w 6921641"/>
              <a:gd name="connsiteY375" fmla="*/ 2178939 h 3521764"/>
              <a:gd name="connsiteX376" fmla="*/ 1418734 w 6921641"/>
              <a:gd name="connsiteY376" fmla="*/ 2185630 h 3521764"/>
              <a:gd name="connsiteX377" fmla="*/ 1418734 w 6921641"/>
              <a:gd name="connsiteY377" fmla="*/ 2205353 h 3521764"/>
              <a:gd name="connsiteX378" fmla="*/ 1521321 w 6921641"/>
              <a:gd name="connsiteY378" fmla="*/ 2218384 h 3521764"/>
              <a:gd name="connsiteX379" fmla="*/ 1537278 w 6921641"/>
              <a:gd name="connsiteY379" fmla="*/ 2225428 h 3521764"/>
              <a:gd name="connsiteX380" fmla="*/ 1434692 w 6921641"/>
              <a:gd name="connsiteY380" fmla="*/ 2251843 h 3521764"/>
              <a:gd name="connsiteX381" fmla="*/ 1434692 w 6921641"/>
              <a:gd name="connsiteY381" fmla="*/ 2258535 h 3521764"/>
              <a:gd name="connsiteX382" fmla="*/ 1427093 w 6921641"/>
              <a:gd name="connsiteY382" fmla="*/ 2258534 h 3521764"/>
              <a:gd name="connsiteX383" fmla="*/ 1427093 w 6921641"/>
              <a:gd name="connsiteY383" fmla="*/ 2271566 h 3521764"/>
              <a:gd name="connsiteX384" fmla="*/ 1450650 w 6921641"/>
              <a:gd name="connsiteY384" fmla="*/ 2297981 h 3521764"/>
              <a:gd name="connsiteX385" fmla="*/ 1506123 w 6921641"/>
              <a:gd name="connsiteY385" fmla="*/ 2297981 h 3521764"/>
              <a:gd name="connsiteX386" fmla="*/ 1506123 w 6921641"/>
              <a:gd name="connsiteY386" fmla="*/ 2318055 h 3521764"/>
              <a:gd name="connsiteX387" fmla="*/ 1355662 w 6921641"/>
              <a:gd name="connsiteY387" fmla="*/ 2390960 h 3521764"/>
              <a:gd name="connsiteX388" fmla="*/ 1300189 w 6921641"/>
              <a:gd name="connsiteY388" fmla="*/ 2205352 h 3521764"/>
              <a:gd name="connsiteX389" fmla="*/ 1276633 w 6921641"/>
              <a:gd name="connsiteY389" fmla="*/ 2205353 h 3521764"/>
              <a:gd name="connsiteX390" fmla="*/ 1101856 w 6921641"/>
              <a:gd name="connsiteY390" fmla="*/ 2132449 h 3521764"/>
              <a:gd name="connsiteX391" fmla="*/ 1086657 w 6921641"/>
              <a:gd name="connsiteY391" fmla="*/ 2126109 h 3521764"/>
              <a:gd name="connsiteX392" fmla="*/ 1094257 w 6921641"/>
              <a:gd name="connsiteY392" fmla="*/ 2072927 h 3521764"/>
              <a:gd name="connsiteX393" fmla="*/ 1180885 w 6921641"/>
              <a:gd name="connsiteY393" fmla="*/ 2059896 h 3521764"/>
              <a:gd name="connsiteX394" fmla="*/ 1196843 w 6921641"/>
              <a:gd name="connsiteY394" fmla="*/ 2046513 h 3521764"/>
              <a:gd name="connsiteX395" fmla="*/ 1205202 w 6921641"/>
              <a:gd name="connsiteY395" fmla="*/ 2026790 h 3521764"/>
              <a:gd name="connsiteX396" fmla="*/ 1205202 w 6921641"/>
              <a:gd name="connsiteY396" fmla="*/ 2020450 h 3521764"/>
              <a:gd name="connsiteX397" fmla="*/ 1054742 w 6921641"/>
              <a:gd name="connsiteY397" fmla="*/ 2000375 h 3521764"/>
              <a:gd name="connsiteX398" fmla="*/ 959755 w 6921641"/>
              <a:gd name="connsiteY398" fmla="*/ 2079972 h 3521764"/>
              <a:gd name="connsiteX399" fmla="*/ 865526 w 6921641"/>
              <a:gd name="connsiteY399" fmla="*/ 2079971 h 3521764"/>
              <a:gd name="connsiteX400" fmla="*/ 865527 w 6921641"/>
              <a:gd name="connsiteY400" fmla="*/ 2053204 h 3521764"/>
              <a:gd name="connsiteX401" fmla="*/ 810054 w 6921641"/>
              <a:gd name="connsiteY401" fmla="*/ 2059896 h 3521764"/>
              <a:gd name="connsiteX402" fmla="*/ 826012 w 6921641"/>
              <a:gd name="connsiteY402" fmla="*/ 2079972 h 3521764"/>
              <a:gd name="connsiteX403" fmla="*/ 801695 w 6921641"/>
              <a:gd name="connsiteY403" fmla="*/ 2099342 h 3521764"/>
              <a:gd name="connsiteX404" fmla="*/ 730265 w 6921641"/>
              <a:gd name="connsiteY404" fmla="*/ 2112726 h 3521764"/>
              <a:gd name="connsiteX405" fmla="*/ 714307 w 6921641"/>
              <a:gd name="connsiteY405" fmla="*/ 2112725 h 3521764"/>
              <a:gd name="connsiteX406" fmla="*/ 730265 w 6921641"/>
              <a:gd name="connsiteY406" fmla="*/ 2126109 h 3521764"/>
              <a:gd name="connsiteX407" fmla="*/ 690750 w 6921641"/>
              <a:gd name="connsiteY407" fmla="*/ 2178939 h 3521764"/>
              <a:gd name="connsiteX408" fmla="*/ 690749 w 6921641"/>
              <a:gd name="connsiteY408" fmla="*/ 2199014 h 3521764"/>
              <a:gd name="connsiteX409" fmla="*/ 786497 w 6921641"/>
              <a:gd name="connsiteY409" fmla="*/ 2178938 h 3521764"/>
              <a:gd name="connsiteX410" fmla="*/ 817653 w 6921641"/>
              <a:gd name="connsiteY410" fmla="*/ 2178939 h 3521764"/>
              <a:gd name="connsiteX411" fmla="*/ 794096 w 6921641"/>
              <a:gd name="connsiteY411" fmla="*/ 2192322 h 3521764"/>
              <a:gd name="connsiteX412" fmla="*/ 849568 w 6921641"/>
              <a:gd name="connsiteY412" fmla="*/ 2212045 h 3521764"/>
              <a:gd name="connsiteX413" fmla="*/ 865526 w 6921641"/>
              <a:gd name="connsiteY413" fmla="*/ 2192322 h 3521764"/>
              <a:gd name="connsiteX414" fmla="*/ 952155 w 6921641"/>
              <a:gd name="connsiteY414" fmla="*/ 2218384 h 3521764"/>
              <a:gd name="connsiteX415" fmla="*/ 952156 w 6921641"/>
              <a:gd name="connsiteY415" fmla="*/ 2225428 h 3521764"/>
              <a:gd name="connsiteX416" fmla="*/ 896682 w 6921641"/>
              <a:gd name="connsiteY416" fmla="*/ 2238460 h 3521764"/>
              <a:gd name="connsiteX417" fmla="*/ 896683 w 6921641"/>
              <a:gd name="connsiteY417" fmla="*/ 2245151 h 3521764"/>
              <a:gd name="connsiteX418" fmla="*/ 905042 w 6921641"/>
              <a:gd name="connsiteY418" fmla="*/ 2245151 h 3521764"/>
              <a:gd name="connsiteX419" fmla="*/ 905042 w 6921641"/>
              <a:gd name="connsiteY419" fmla="*/ 2258534 h 3521764"/>
              <a:gd name="connsiteX420" fmla="*/ 912640 w 6921641"/>
              <a:gd name="connsiteY420" fmla="*/ 2245151 h 3521764"/>
              <a:gd name="connsiteX421" fmla="*/ 952156 w 6921641"/>
              <a:gd name="connsiteY421" fmla="*/ 2264874 h 3521764"/>
              <a:gd name="connsiteX422" fmla="*/ 944556 w 6921641"/>
              <a:gd name="connsiteY422" fmla="*/ 2284949 h 3521764"/>
              <a:gd name="connsiteX423" fmla="*/ 928599 w 6921641"/>
              <a:gd name="connsiteY423" fmla="*/ 2278258 h 3521764"/>
              <a:gd name="connsiteX424" fmla="*/ 905041 w 6921641"/>
              <a:gd name="connsiteY424" fmla="*/ 2278258 h 3521764"/>
              <a:gd name="connsiteX425" fmla="*/ 944557 w 6921641"/>
              <a:gd name="connsiteY425" fmla="*/ 2305025 h 3521764"/>
              <a:gd name="connsiteX426" fmla="*/ 944557 w 6921641"/>
              <a:gd name="connsiteY426" fmla="*/ 2311364 h 3521764"/>
              <a:gd name="connsiteX427" fmla="*/ 920239 w 6921641"/>
              <a:gd name="connsiteY427" fmla="*/ 2324395 h 3521764"/>
              <a:gd name="connsiteX428" fmla="*/ 880725 w 6921641"/>
              <a:gd name="connsiteY428" fmla="*/ 2318055 h 3521764"/>
              <a:gd name="connsiteX429" fmla="*/ 857168 w 6921641"/>
              <a:gd name="connsiteY429" fmla="*/ 2337778 h 3521764"/>
              <a:gd name="connsiteX430" fmla="*/ 857168 w 6921641"/>
              <a:gd name="connsiteY430" fmla="*/ 2344470 h 3521764"/>
              <a:gd name="connsiteX431" fmla="*/ 991670 w 6921641"/>
              <a:gd name="connsiteY431" fmla="*/ 2344471 h 3521764"/>
              <a:gd name="connsiteX432" fmla="*/ 991670 w 6921641"/>
              <a:gd name="connsiteY432" fmla="*/ 2350810 h 3521764"/>
              <a:gd name="connsiteX433" fmla="*/ 873126 w 6921641"/>
              <a:gd name="connsiteY433" fmla="*/ 2364193 h 3521764"/>
              <a:gd name="connsiteX434" fmla="*/ 769779 w 6921641"/>
              <a:gd name="connsiteY434" fmla="*/ 2410331 h 3521764"/>
              <a:gd name="connsiteX435" fmla="*/ 769780 w 6921641"/>
              <a:gd name="connsiteY435" fmla="*/ 2423715 h 3521764"/>
              <a:gd name="connsiteX436" fmla="*/ 730264 w 6921641"/>
              <a:gd name="connsiteY436" fmla="*/ 2410331 h 3521764"/>
              <a:gd name="connsiteX437" fmla="*/ 714307 w 6921641"/>
              <a:gd name="connsiteY437" fmla="*/ 2410331 h 3521764"/>
              <a:gd name="connsiteX438" fmla="*/ 714307 w 6921641"/>
              <a:gd name="connsiteY438" fmla="*/ 2437098 h 3521764"/>
              <a:gd name="connsiteX439" fmla="*/ 761421 w 6921641"/>
              <a:gd name="connsiteY439" fmla="*/ 2443437 h 3521764"/>
              <a:gd name="connsiteX440" fmla="*/ 761420 w 6921641"/>
              <a:gd name="connsiteY440" fmla="*/ 2469851 h 3521764"/>
              <a:gd name="connsiteX441" fmla="*/ 682391 w 6921641"/>
              <a:gd name="connsiteY441" fmla="*/ 2456821 h 3521764"/>
              <a:gd name="connsiteX442" fmla="*/ 682391 w 6921641"/>
              <a:gd name="connsiteY442" fmla="*/ 2463513 h 3521764"/>
              <a:gd name="connsiteX443" fmla="*/ 674791 w 6921641"/>
              <a:gd name="connsiteY443" fmla="*/ 2463511 h 3521764"/>
              <a:gd name="connsiteX444" fmla="*/ 721906 w 6921641"/>
              <a:gd name="connsiteY444" fmla="*/ 2496619 h 3521764"/>
              <a:gd name="connsiteX445" fmla="*/ 714307 w 6921641"/>
              <a:gd name="connsiteY445" fmla="*/ 2523034 h 3521764"/>
              <a:gd name="connsiteX446" fmla="*/ 437703 w 6921641"/>
              <a:gd name="connsiteY446" fmla="*/ 2496619 h 3521764"/>
              <a:gd name="connsiteX447" fmla="*/ 271284 w 6921641"/>
              <a:gd name="connsiteY447" fmla="*/ 2483236 h 3521764"/>
              <a:gd name="connsiteX448" fmla="*/ 0 w 6921641"/>
              <a:gd name="connsiteY448" fmla="*/ 2481826 h 3521764"/>
              <a:gd name="connsiteX449" fmla="*/ 184656 w 6921641"/>
              <a:gd name="connsiteY449" fmla="*/ 2523034 h 3521764"/>
              <a:gd name="connsiteX450" fmla="*/ 287242 w 6921641"/>
              <a:gd name="connsiteY450" fmla="*/ 2549448 h 3521764"/>
              <a:gd name="connsiteX451" fmla="*/ 357913 w 6921641"/>
              <a:gd name="connsiteY451" fmla="*/ 2549448 h 3521764"/>
              <a:gd name="connsiteX452" fmla="*/ 374631 w 6921641"/>
              <a:gd name="connsiteY452" fmla="*/ 2575863 h 3521764"/>
              <a:gd name="connsiteX453" fmla="*/ 453661 w 6921641"/>
              <a:gd name="connsiteY453" fmla="*/ 2569523 h 3521764"/>
              <a:gd name="connsiteX454" fmla="*/ 477218 w 6921641"/>
              <a:gd name="connsiteY454" fmla="*/ 2588894 h 3521764"/>
              <a:gd name="connsiteX455" fmla="*/ 604121 w 6921641"/>
              <a:gd name="connsiteY455" fmla="*/ 2582554 h 3521764"/>
              <a:gd name="connsiteX456" fmla="*/ 635277 w 6921641"/>
              <a:gd name="connsiteY456" fmla="*/ 2608969 h 3521764"/>
              <a:gd name="connsiteX457" fmla="*/ 769779 w 6921641"/>
              <a:gd name="connsiteY457" fmla="*/ 2615309 h 3521764"/>
              <a:gd name="connsiteX458" fmla="*/ 1047143 w 6921641"/>
              <a:gd name="connsiteY458" fmla="*/ 2608969 h 3521764"/>
              <a:gd name="connsiteX459" fmla="*/ 1062342 w 6921641"/>
              <a:gd name="connsiteY459" fmla="*/ 2629045 h 3521764"/>
              <a:gd name="connsiteX460" fmla="*/ 1133771 w 6921641"/>
              <a:gd name="connsiteY460" fmla="*/ 2608969 h 3521764"/>
              <a:gd name="connsiteX461" fmla="*/ 1133771 w 6921641"/>
              <a:gd name="connsiteY461" fmla="*/ 2629044 h 3521764"/>
              <a:gd name="connsiteX462" fmla="*/ 1173286 w 6921641"/>
              <a:gd name="connsiteY462" fmla="*/ 2635384 h 3521764"/>
              <a:gd name="connsiteX463" fmla="*/ 1173286 w 6921641"/>
              <a:gd name="connsiteY463" fmla="*/ 2615309 h 3521764"/>
              <a:gd name="connsiteX464" fmla="*/ 1332106 w 6921641"/>
              <a:gd name="connsiteY464" fmla="*/ 2642075 h 3521764"/>
              <a:gd name="connsiteX465" fmla="*/ 1418734 w 6921641"/>
              <a:gd name="connsiteY465" fmla="*/ 2635384 h 3521764"/>
              <a:gd name="connsiteX466" fmla="*/ 1458249 w 6921641"/>
              <a:gd name="connsiteY466" fmla="*/ 2635384 h 3521764"/>
              <a:gd name="connsiteX467" fmla="*/ 1458249 w 6921641"/>
              <a:gd name="connsiteY467" fmla="*/ 2642076 h 3521764"/>
              <a:gd name="connsiteX468" fmla="*/ 1418734 w 6921641"/>
              <a:gd name="connsiteY468" fmla="*/ 2648767 h 3521764"/>
              <a:gd name="connsiteX469" fmla="*/ 1537278 w 6921641"/>
              <a:gd name="connsiteY469" fmla="*/ 2661798 h 3521764"/>
              <a:gd name="connsiteX470" fmla="*/ 1623908 w 6921641"/>
              <a:gd name="connsiteY470" fmla="*/ 2708289 h 3521764"/>
              <a:gd name="connsiteX471" fmla="*/ 1838199 w 6921641"/>
              <a:gd name="connsiteY471" fmla="*/ 2714980 h 3521764"/>
              <a:gd name="connsiteX472" fmla="*/ 1877714 w 6921641"/>
              <a:gd name="connsiteY472" fmla="*/ 2688566 h 3521764"/>
              <a:gd name="connsiteX473" fmla="*/ 2028175 w 6921641"/>
              <a:gd name="connsiteY473" fmla="*/ 2674830 h 3521764"/>
              <a:gd name="connsiteX474" fmla="*/ 2068449 w 6921641"/>
              <a:gd name="connsiteY474" fmla="*/ 2635384 h 3521764"/>
              <a:gd name="connsiteX475" fmla="*/ 2162677 w 6921641"/>
              <a:gd name="connsiteY475" fmla="*/ 2622353 h 3521764"/>
              <a:gd name="connsiteX476" fmla="*/ 2344293 w 6921641"/>
              <a:gd name="connsiteY476" fmla="*/ 2629044 h 3521764"/>
              <a:gd name="connsiteX477" fmla="*/ 2423323 w 6921641"/>
              <a:gd name="connsiteY477" fmla="*/ 2608969 h 3521764"/>
              <a:gd name="connsiteX478" fmla="*/ 2462837 w 6921641"/>
              <a:gd name="connsiteY478" fmla="*/ 2642075 h 3521764"/>
              <a:gd name="connsiteX479" fmla="*/ 2582142 w 6921641"/>
              <a:gd name="connsiteY479" fmla="*/ 2655459 h 3521764"/>
              <a:gd name="connsiteX480" fmla="*/ 2558585 w 6921641"/>
              <a:gd name="connsiteY480" fmla="*/ 2688566 h 3521764"/>
              <a:gd name="connsiteX481" fmla="*/ 2558585 w 6921641"/>
              <a:gd name="connsiteY481" fmla="*/ 2701596 h 3521764"/>
              <a:gd name="connsiteX482" fmla="*/ 2614057 w 6921641"/>
              <a:gd name="connsiteY482" fmla="*/ 2701597 h 3521764"/>
              <a:gd name="connsiteX483" fmla="*/ 2653573 w 6921641"/>
              <a:gd name="connsiteY483" fmla="*/ 2688566 h 3521764"/>
              <a:gd name="connsiteX484" fmla="*/ 2788075 w 6921641"/>
              <a:gd name="connsiteY484" fmla="*/ 2674830 h 3521764"/>
              <a:gd name="connsiteX485" fmla="*/ 2842788 w 6921641"/>
              <a:gd name="connsiteY485" fmla="*/ 2748087 h 3521764"/>
              <a:gd name="connsiteX486" fmla="*/ 2978050 w 6921641"/>
              <a:gd name="connsiteY486" fmla="*/ 2761118 h 3521764"/>
              <a:gd name="connsiteX487" fmla="*/ 3104194 w 6921641"/>
              <a:gd name="connsiteY487" fmla="*/ 2820991 h 3521764"/>
              <a:gd name="connsiteX488" fmla="*/ 3310126 w 6921641"/>
              <a:gd name="connsiteY488" fmla="*/ 2827331 h 3521764"/>
              <a:gd name="connsiteX489" fmla="*/ 3460586 w 6921641"/>
              <a:gd name="connsiteY489" fmla="*/ 2847053 h 3521764"/>
              <a:gd name="connsiteX490" fmla="*/ 3602688 w 6921641"/>
              <a:gd name="connsiteY490" fmla="*/ 2913266 h 3521764"/>
              <a:gd name="connsiteX491" fmla="*/ 3864093 w 6921641"/>
              <a:gd name="connsiteY491" fmla="*/ 2985819 h 3521764"/>
              <a:gd name="connsiteX492" fmla="*/ 3769866 w 6921641"/>
              <a:gd name="connsiteY492" fmla="*/ 3025969 h 3521764"/>
              <a:gd name="connsiteX493" fmla="*/ 3959082 w 6921641"/>
              <a:gd name="connsiteY493" fmla="*/ 3078798 h 3521764"/>
              <a:gd name="connsiteX494" fmla="*/ 4204529 w 6921641"/>
              <a:gd name="connsiteY494" fmla="*/ 3145012 h 3521764"/>
              <a:gd name="connsiteX495" fmla="*/ 4354990 w 6921641"/>
              <a:gd name="connsiteY495" fmla="*/ 3164735 h 3521764"/>
              <a:gd name="connsiteX496" fmla="*/ 4394505 w 6921641"/>
              <a:gd name="connsiteY496" fmla="*/ 3204532 h 3521764"/>
              <a:gd name="connsiteX497" fmla="*/ 4362589 w 6921641"/>
              <a:gd name="connsiteY497" fmla="*/ 3237286 h 3521764"/>
              <a:gd name="connsiteX498" fmla="*/ 4093584 w 6921641"/>
              <a:gd name="connsiteY498" fmla="*/ 3251022 h 3521764"/>
              <a:gd name="connsiteX499" fmla="*/ 3927165 w 6921641"/>
              <a:gd name="connsiteY499" fmla="*/ 3243978 h 3521764"/>
              <a:gd name="connsiteX500" fmla="*/ 3697675 w 6921641"/>
              <a:gd name="connsiteY500" fmla="*/ 3290468 h 3521764"/>
              <a:gd name="connsiteX501" fmla="*/ 3745549 w 6921641"/>
              <a:gd name="connsiteY501" fmla="*/ 3310543 h 3521764"/>
              <a:gd name="connsiteX502" fmla="*/ 3745549 w 6921641"/>
              <a:gd name="connsiteY502" fmla="*/ 3349989 h 3521764"/>
              <a:gd name="connsiteX503" fmla="*/ 3793423 w 6921641"/>
              <a:gd name="connsiteY503" fmla="*/ 3396479 h 3521764"/>
              <a:gd name="connsiteX504" fmla="*/ 3966680 w 6921641"/>
              <a:gd name="connsiteY504" fmla="*/ 3448956 h 3521764"/>
              <a:gd name="connsiteX505" fmla="*/ 4061668 w 6921641"/>
              <a:gd name="connsiteY505" fmla="*/ 3448956 h 3521764"/>
              <a:gd name="connsiteX506" fmla="*/ 4560162 w 6921641"/>
              <a:gd name="connsiteY506" fmla="*/ 3502138 h 3521764"/>
              <a:gd name="connsiteX507" fmla="*/ 4639953 w 6921641"/>
              <a:gd name="connsiteY507" fmla="*/ 3448956 h 3521764"/>
              <a:gd name="connsiteX508" fmla="*/ 4703023 w 6921641"/>
              <a:gd name="connsiteY508" fmla="*/ 3429233 h 3521764"/>
              <a:gd name="connsiteX509" fmla="*/ 4758497 w 6921641"/>
              <a:gd name="connsiteY509" fmla="*/ 3383095 h 3521764"/>
              <a:gd name="connsiteX510" fmla="*/ 4758497 w 6921641"/>
              <a:gd name="connsiteY510" fmla="*/ 3363020 h 3521764"/>
              <a:gd name="connsiteX511" fmla="*/ 4829167 w 6921641"/>
              <a:gd name="connsiteY511" fmla="*/ 3349989 h 3521764"/>
              <a:gd name="connsiteX512" fmla="*/ 4900598 w 6921641"/>
              <a:gd name="connsiteY512" fmla="*/ 3290468 h 3521764"/>
              <a:gd name="connsiteX513" fmla="*/ 4913742 w 6921641"/>
              <a:gd name="connsiteY513" fmla="*/ 3243912 h 3521764"/>
              <a:gd name="connsiteX514" fmla="*/ 4914357 w 6921641"/>
              <a:gd name="connsiteY514" fmla="*/ 3243146 h 3521764"/>
              <a:gd name="connsiteX515" fmla="*/ 4925078 w 6921641"/>
              <a:gd name="connsiteY515" fmla="*/ 3233610 h 3521764"/>
              <a:gd name="connsiteX516" fmla="*/ 4925789 w 6921641"/>
              <a:gd name="connsiteY516" fmla="*/ 3231611 h 3521764"/>
              <a:gd name="connsiteX517" fmla="*/ 4966804 w 6921641"/>
              <a:gd name="connsiteY517" fmla="*/ 3248292 h 3521764"/>
              <a:gd name="connsiteX518" fmla="*/ 5003185 w 6921641"/>
              <a:gd name="connsiteY518" fmla="*/ 3270393 h 3521764"/>
              <a:gd name="connsiteX519" fmla="*/ 5035861 w 6921641"/>
              <a:gd name="connsiteY519" fmla="*/ 3270393 h 3521764"/>
              <a:gd name="connsiteX520" fmla="*/ 5043460 w 6921641"/>
              <a:gd name="connsiteY520" fmla="*/ 3270393 h 3521764"/>
              <a:gd name="connsiteX521" fmla="*/ 5130088 w 6921641"/>
              <a:gd name="connsiteY521" fmla="*/ 3323574 h 3521764"/>
              <a:gd name="connsiteX522" fmla="*/ 5162003 w 6921641"/>
              <a:gd name="connsiteY522" fmla="*/ 3310543 h 3521764"/>
              <a:gd name="connsiteX523" fmla="*/ 5225075 w 6921641"/>
              <a:gd name="connsiteY523" fmla="*/ 3343297 h 3521764"/>
              <a:gd name="connsiteX524" fmla="*/ 5280548 w 6921641"/>
              <a:gd name="connsiteY524" fmla="*/ 3343297 h 3521764"/>
              <a:gd name="connsiteX525" fmla="*/ 5455325 w 6921641"/>
              <a:gd name="connsiteY525" fmla="*/ 3356329 h 3521764"/>
              <a:gd name="connsiteX526" fmla="*/ 5470523 w 6921641"/>
              <a:gd name="connsiteY526" fmla="*/ 3376403 h 3521764"/>
              <a:gd name="connsiteX527" fmla="*/ 5486480 w 6921641"/>
              <a:gd name="connsiteY527" fmla="*/ 3376403 h 3521764"/>
              <a:gd name="connsiteX528" fmla="*/ 5549553 w 6921641"/>
              <a:gd name="connsiteY528" fmla="*/ 3237286 h 3521764"/>
              <a:gd name="connsiteX529" fmla="*/ 5549552 w 6921641"/>
              <a:gd name="connsiteY529" fmla="*/ 3217564 h 3521764"/>
              <a:gd name="connsiteX530" fmla="*/ 5343620 w 6921641"/>
              <a:gd name="connsiteY530" fmla="*/ 3191148 h 3521764"/>
              <a:gd name="connsiteX531" fmla="*/ 5312464 w 6921641"/>
              <a:gd name="connsiteY531" fmla="*/ 3145011 h 3521764"/>
              <a:gd name="connsiteX532" fmla="*/ 5272949 w 6921641"/>
              <a:gd name="connsiteY532" fmla="*/ 3151350 h 3521764"/>
              <a:gd name="connsiteX533" fmla="*/ 5256990 w 6921641"/>
              <a:gd name="connsiteY533" fmla="*/ 3151350 h 3521764"/>
              <a:gd name="connsiteX534" fmla="*/ 5272949 w 6921641"/>
              <a:gd name="connsiteY534" fmla="*/ 3164734 h 3521764"/>
              <a:gd name="connsiteX535" fmla="*/ 5272949 w 6921641"/>
              <a:gd name="connsiteY535" fmla="*/ 3171426 h 3521764"/>
              <a:gd name="connsiteX536" fmla="*/ 5203513 w 6921641"/>
              <a:gd name="connsiteY536" fmla="*/ 3169709 h 3521764"/>
              <a:gd name="connsiteX537" fmla="*/ 5175044 w 6921641"/>
              <a:gd name="connsiteY537" fmla="*/ 3171051 h 3521764"/>
              <a:gd name="connsiteX538" fmla="*/ 5186199 w 6921641"/>
              <a:gd name="connsiteY538" fmla="*/ 3168105 h 3521764"/>
              <a:gd name="connsiteX539" fmla="*/ 5210040 w 6921641"/>
              <a:gd name="connsiteY539" fmla="*/ 3167227 h 3521764"/>
              <a:gd name="connsiteX540" fmla="*/ 5217591 w 6921641"/>
              <a:gd name="connsiteY540" fmla="*/ 3134566 h 3521764"/>
              <a:gd name="connsiteX541" fmla="*/ 5248633 w 6921641"/>
              <a:gd name="connsiteY541" fmla="*/ 3131627 h 3521764"/>
              <a:gd name="connsiteX542" fmla="*/ 5312464 w 6921641"/>
              <a:gd name="connsiteY542" fmla="*/ 3098521 h 3521764"/>
              <a:gd name="connsiteX543" fmla="*/ 5406692 w 6921641"/>
              <a:gd name="connsiteY543" fmla="*/ 3111904 h 3521764"/>
              <a:gd name="connsiteX544" fmla="*/ 5406692 w 6921641"/>
              <a:gd name="connsiteY544" fmla="*/ 3138319 h 3521764"/>
              <a:gd name="connsiteX545" fmla="*/ 5462924 w 6921641"/>
              <a:gd name="connsiteY545" fmla="*/ 3118596 h 3521764"/>
              <a:gd name="connsiteX546" fmla="*/ 5510038 w 6921641"/>
              <a:gd name="connsiteY546" fmla="*/ 3065415 h 3521764"/>
              <a:gd name="connsiteX547" fmla="*/ 5566560 w 6921641"/>
              <a:gd name="connsiteY547" fmla="*/ 3062445 h 3521764"/>
              <a:gd name="connsiteX548" fmla="*/ 5536489 w 6921641"/>
              <a:gd name="connsiteY548" fmla="*/ 3027788 h 3521764"/>
              <a:gd name="connsiteX549" fmla="*/ 5566433 w 6921641"/>
              <a:gd name="connsiteY549" fmla="*/ 3022169 h 3521764"/>
              <a:gd name="connsiteX550" fmla="*/ 5597589 w 6921641"/>
              <a:gd name="connsiteY550" fmla="*/ 3022169 h 3521764"/>
              <a:gd name="connsiteX551" fmla="*/ 5605948 w 6921641"/>
              <a:gd name="connsiteY551" fmla="*/ 3107869 h 3521764"/>
              <a:gd name="connsiteX552" fmla="*/ 5716134 w 6921641"/>
              <a:gd name="connsiteY552" fmla="*/ 3259951 h 3521764"/>
              <a:gd name="connsiteX553" fmla="*/ 5867355 w 6921641"/>
              <a:gd name="connsiteY553" fmla="*/ 3252927 h 3521764"/>
              <a:gd name="connsiteX554" fmla="*/ 5890911 w 6921641"/>
              <a:gd name="connsiteY554" fmla="*/ 3226584 h 3521764"/>
              <a:gd name="connsiteX555" fmla="*/ 5858235 w 6921641"/>
              <a:gd name="connsiteY555" fmla="*/ 3088551 h 3521764"/>
              <a:gd name="connsiteX556" fmla="*/ 5906868 w 6921641"/>
              <a:gd name="connsiteY556" fmla="*/ 3068532 h 3521764"/>
              <a:gd name="connsiteX557" fmla="*/ 5953983 w 6921641"/>
              <a:gd name="connsiteY557" fmla="*/ 3101547 h 3521764"/>
              <a:gd name="connsiteX558" fmla="*/ 6088485 w 6921641"/>
              <a:gd name="connsiteY558" fmla="*/ 3107869 h 3521764"/>
              <a:gd name="connsiteX559" fmla="*/ 6135599 w 6921641"/>
              <a:gd name="connsiteY559" fmla="*/ 3068532 h 3521764"/>
              <a:gd name="connsiteX560" fmla="*/ 6135599 w 6921641"/>
              <a:gd name="connsiteY560" fmla="*/ 2995827 h 3521764"/>
              <a:gd name="connsiteX561" fmla="*/ 6056569 w 6921641"/>
              <a:gd name="connsiteY561" fmla="*/ 2897132 h 3521764"/>
              <a:gd name="connsiteX562" fmla="*/ 6088486 w 6921641"/>
              <a:gd name="connsiteY562" fmla="*/ 2890458 h 3521764"/>
              <a:gd name="connsiteX563" fmla="*/ 6072526 w 6921641"/>
              <a:gd name="connsiteY563" fmla="*/ 2864115 h 3521764"/>
              <a:gd name="connsiteX564" fmla="*/ 6119641 w 6921641"/>
              <a:gd name="connsiteY564" fmla="*/ 2857443 h 3521764"/>
              <a:gd name="connsiteX565" fmla="*/ 6135598 w 6921641"/>
              <a:gd name="connsiteY565" fmla="*/ 2857443 h 3521764"/>
              <a:gd name="connsiteX566" fmla="*/ 6135598 w 6921641"/>
              <a:gd name="connsiteY566" fmla="*/ 2864115 h 3521764"/>
              <a:gd name="connsiteX567" fmla="*/ 6104443 w 6921641"/>
              <a:gd name="connsiteY567" fmla="*/ 2864115 h 3521764"/>
              <a:gd name="connsiteX568" fmla="*/ 6104443 w 6921641"/>
              <a:gd name="connsiteY568" fmla="*/ 2877111 h 3521764"/>
              <a:gd name="connsiteX569" fmla="*/ 6238186 w 6921641"/>
              <a:gd name="connsiteY569" fmla="*/ 2929796 h 3521764"/>
              <a:gd name="connsiteX570" fmla="*/ 6317974 w 6921641"/>
              <a:gd name="connsiteY570" fmla="*/ 2995828 h 3521764"/>
              <a:gd name="connsiteX571" fmla="*/ 6357489 w 6921641"/>
              <a:gd name="connsiteY571" fmla="*/ 2976158 h 352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6921641" h="3521764">
                <a:moveTo>
                  <a:pt x="5634451" y="120543"/>
                </a:moveTo>
                <a:lnTo>
                  <a:pt x="5689464" y="67483"/>
                </a:lnTo>
                <a:lnTo>
                  <a:pt x="5775237" y="0"/>
                </a:lnTo>
                <a:lnTo>
                  <a:pt x="5731359" y="4922"/>
                </a:lnTo>
                <a:cubicBezTo>
                  <a:pt x="5698683" y="11086"/>
                  <a:pt x="5671897" y="20507"/>
                  <a:pt x="5648340" y="27023"/>
                </a:cubicBezTo>
                <a:cubicBezTo>
                  <a:pt x="5538154" y="53790"/>
                  <a:pt x="5383134" y="41815"/>
                  <a:pt x="5304106" y="55550"/>
                </a:cubicBezTo>
                <a:cubicBezTo>
                  <a:pt x="5256990" y="61890"/>
                  <a:pt x="5067016" y="81965"/>
                  <a:pt x="5043459" y="68583"/>
                </a:cubicBezTo>
                <a:cubicBezTo>
                  <a:pt x="4995586" y="68582"/>
                  <a:pt x="4762296" y="81965"/>
                  <a:pt x="4730380" y="94996"/>
                </a:cubicBezTo>
                <a:cubicBezTo>
                  <a:pt x="4738739" y="108379"/>
                  <a:pt x="4972028" y="101689"/>
                  <a:pt x="4972029" y="115072"/>
                </a:cubicBezTo>
                <a:cubicBezTo>
                  <a:pt x="5051819" y="147826"/>
                  <a:pt x="5406691" y="147826"/>
                  <a:pt x="5470524" y="108380"/>
                </a:cubicBezTo>
                <a:lnTo>
                  <a:pt x="5478882" y="108381"/>
                </a:lnTo>
                <a:lnTo>
                  <a:pt x="5478883" y="128103"/>
                </a:lnTo>
                <a:cubicBezTo>
                  <a:pt x="5518398" y="128103"/>
                  <a:pt x="5581469" y="128103"/>
                  <a:pt x="5605026" y="108381"/>
                </a:cubicBezTo>
                <a:cubicBezTo>
                  <a:pt x="5628583" y="115071"/>
                  <a:pt x="5620983" y="108381"/>
                  <a:pt x="5628583" y="121411"/>
                </a:cubicBezTo>
                <a:close/>
                <a:moveTo>
                  <a:pt x="5563003" y="407260"/>
                </a:moveTo>
                <a:cubicBezTo>
                  <a:pt x="5566576" y="404916"/>
                  <a:pt x="5567383" y="403840"/>
                  <a:pt x="5563395" y="405509"/>
                </a:cubicBezTo>
                <a:lnTo>
                  <a:pt x="5559101" y="409408"/>
                </a:lnTo>
                <a:close/>
                <a:moveTo>
                  <a:pt x="6357489" y="2976158"/>
                </a:moveTo>
                <a:cubicBezTo>
                  <a:pt x="6357489" y="2936469"/>
                  <a:pt x="6341532" y="2929795"/>
                  <a:pt x="6333933" y="2910127"/>
                </a:cubicBezTo>
                <a:cubicBezTo>
                  <a:pt x="6317975" y="2883434"/>
                  <a:pt x="6373447" y="2837774"/>
                  <a:pt x="6341532" y="2817753"/>
                </a:cubicBezTo>
                <a:cubicBezTo>
                  <a:pt x="6333932" y="2719058"/>
                  <a:pt x="6373448" y="2712034"/>
                  <a:pt x="6452477" y="2692365"/>
                </a:cubicBezTo>
                <a:cubicBezTo>
                  <a:pt x="6452477" y="2686043"/>
                  <a:pt x="6460076" y="2679017"/>
                  <a:pt x="6460076" y="2679017"/>
                </a:cubicBezTo>
                <a:cubicBezTo>
                  <a:pt x="6436519" y="2672696"/>
                  <a:pt x="6405364" y="2666022"/>
                  <a:pt x="6381047" y="2666022"/>
                </a:cubicBezTo>
                <a:cubicBezTo>
                  <a:pt x="6389405" y="2626333"/>
                  <a:pt x="6444878" y="2553980"/>
                  <a:pt x="6381047" y="2520965"/>
                </a:cubicBezTo>
                <a:cubicBezTo>
                  <a:pt x="6389406" y="2514643"/>
                  <a:pt x="6405363" y="2507619"/>
                  <a:pt x="6412962" y="2507618"/>
                </a:cubicBezTo>
                <a:cubicBezTo>
                  <a:pt x="6428921" y="2481276"/>
                  <a:pt x="6456277" y="2408923"/>
                  <a:pt x="6472234" y="2388902"/>
                </a:cubicBezTo>
                <a:cubicBezTo>
                  <a:pt x="6510231" y="2364316"/>
                  <a:pt x="6638652" y="2329193"/>
                  <a:pt x="6687287" y="2323574"/>
                </a:cubicBezTo>
                <a:cubicBezTo>
                  <a:pt x="6735920" y="2317954"/>
                  <a:pt x="6691846" y="2361506"/>
                  <a:pt x="6729841" y="2355887"/>
                </a:cubicBezTo>
                <a:cubicBezTo>
                  <a:pt x="6776954" y="2355887"/>
                  <a:pt x="6833187" y="2321466"/>
                  <a:pt x="6872702" y="2327789"/>
                </a:cubicBezTo>
                <a:cubicBezTo>
                  <a:pt x="6888660" y="2334812"/>
                  <a:pt x="6887900" y="2362560"/>
                  <a:pt x="6903098" y="2375906"/>
                </a:cubicBezTo>
                <a:cubicBezTo>
                  <a:pt x="6911458" y="2349564"/>
                  <a:pt x="6935014" y="2283182"/>
                  <a:pt x="6911457" y="2250166"/>
                </a:cubicBezTo>
                <a:cubicBezTo>
                  <a:pt x="6911458" y="2214340"/>
                  <a:pt x="6848385" y="2235415"/>
                  <a:pt x="6830148" y="2211883"/>
                </a:cubicBezTo>
                <a:cubicBezTo>
                  <a:pt x="6811910" y="2188350"/>
                  <a:pt x="6840026" y="2116348"/>
                  <a:pt x="6800512" y="2108269"/>
                </a:cubicBezTo>
                <a:lnTo>
                  <a:pt x="6666009" y="2111782"/>
                </a:lnTo>
                <a:cubicBezTo>
                  <a:pt x="6626495" y="2111782"/>
                  <a:pt x="6618136" y="2105109"/>
                  <a:pt x="6602178" y="2085440"/>
                </a:cubicBezTo>
                <a:lnTo>
                  <a:pt x="6578620" y="2085440"/>
                </a:lnTo>
                <a:cubicBezTo>
                  <a:pt x="6586979" y="2098787"/>
                  <a:pt x="6586979" y="2098787"/>
                  <a:pt x="6594578" y="2105109"/>
                </a:cubicBezTo>
                <a:lnTo>
                  <a:pt x="6594578" y="2125129"/>
                </a:lnTo>
                <a:cubicBezTo>
                  <a:pt x="6562663" y="2131451"/>
                  <a:pt x="6539107" y="2145149"/>
                  <a:pt x="6507950" y="2145149"/>
                </a:cubicBezTo>
                <a:cubicBezTo>
                  <a:pt x="6515549" y="2098787"/>
                  <a:pt x="6562663" y="2059097"/>
                  <a:pt x="6531506" y="2019409"/>
                </a:cubicBezTo>
                <a:cubicBezTo>
                  <a:pt x="6515549" y="1980071"/>
                  <a:pt x="6468435" y="1993067"/>
                  <a:pt x="6428921" y="1973398"/>
                </a:cubicBezTo>
                <a:cubicBezTo>
                  <a:pt x="6405363" y="1960052"/>
                  <a:pt x="6428920" y="1966724"/>
                  <a:pt x="6412962" y="1940031"/>
                </a:cubicBezTo>
                <a:cubicBezTo>
                  <a:pt x="6381047" y="1920714"/>
                  <a:pt x="6341532" y="1900693"/>
                  <a:pt x="6310375" y="1880673"/>
                </a:cubicBezTo>
                <a:cubicBezTo>
                  <a:pt x="6310375" y="1867678"/>
                  <a:pt x="6310375" y="1867678"/>
                  <a:pt x="6317974" y="1861356"/>
                </a:cubicBezTo>
                <a:cubicBezTo>
                  <a:pt x="6333933" y="1835013"/>
                  <a:pt x="6365848" y="1827989"/>
                  <a:pt x="6405363" y="1827989"/>
                </a:cubicBezTo>
                <a:lnTo>
                  <a:pt x="6405364" y="1821315"/>
                </a:lnTo>
                <a:cubicBezTo>
                  <a:pt x="6389406" y="1814993"/>
                  <a:pt x="6373447" y="1814993"/>
                  <a:pt x="6357490" y="1821315"/>
                </a:cubicBezTo>
                <a:cubicBezTo>
                  <a:pt x="6349891" y="1788651"/>
                  <a:pt x="6324814" y="1798134"/>
                  <a:pt x="6301257" y="1778114"/>
                </a:cubicBezTo>
                <a:cubicBezTo>
                  <a:pt x="6308857" y="1764768"/>
                  <a:pt x="6317975" y="1735264"/>
                  <a:pt x="6341532" y="1729293"/>
                </a:cubicBezTo>
                <a:cubicBezTo>
                  <a:pt x="6365090" y="1723322"/>
                  <a:pt x="6420561" y="1735615"/>
                  <a:pt x="6444878" y="1742289"/>
                </a:cubicBezTo>
                <a:cubicBezTo>
                  <a:pt x="6452477" y="1669936"/>
                  <a:pt x="6476034" y="1656589"/>
                  <a:pt x="6428920" y="1603905"/>
                </a:cubicBezTo>
                <a:cubicBezTo>
                  <a:pt x="6468435" y="1590557"/>
                  <a:pt x="6499591" y="1551220"/>
                  <a:pt x="6499591" y="1524878"/>
                </a:cubicBezTo>
                <a:cubicBezTo>
                  <a:pt x="6515549" y="1524878"/>
                  <a:pt x="6506430" y="1554732"/>
                  <a:pt x="6514029" y="1561054"/>
                </a:cubicBezTo>
                <a:cubicBezTo>
                  <a:pt x="6514029" y="1554732"/>
                  <a:pt x="6523147" y="1524878"/>
                  <a:pt x="6531506" y="1511180"/>
                </a:cubicBezTo>
                <a:cubicBezTo>
                  <a:pt x="6539105" y="1518204"/>
                  <a:pt x="6539105" y="1518204"/>
                  <a:pt x="6547465" y="1524878"/>
                </a:cubicBezTo>
                <a:cubicBezTo>
                  <a:pt x="6562663" y="1518204"/>
                  <a:pt x="6562663" y="1518204"/>
                  <a:pt x="6571022" y="1511180"/>
                </a:cubicBezTo>
                <a:lnTo>
                  <a:pt x="6571022" y="1471843"/>
                </a:lnTo>
                <a:lnTo>
                  <a:pt x="6566101" y="1472117"/>
                </a:lnTo>
                <a:lnTo>
                  <a:pt x="6554779" y="1474668"/>
                </a:lnTo>
                <a:lnTo>
                  <a:pt x="6552235" y="1475292"/>
                </a:lnTo>
                <a:lnTo>
                  <a:pt x="6547464" y="1478515"/>
                </a:lnTo>
                <a:cubicBezTo>
                  <a:pt x="6544425" y="1478515"/>
                  <a:pt x="6526188" y="1482730"/>
                  <a:pt x="6539105" y="1478515"/>
                </a:cubicBezTo>
                <a:lnTo>
                  <a:pt x="6552235" y="1475292"/>
                </a:lnTo>
                <a:lnTo>
                  <a:pt x="6556108" y="1472676"/>
                </a:lnTo>
                <a:lnTo>
                  <a:pt x="6566101" y="1472117"/>
                </a:lnTo>
                <a:lnTo>
                  <a:pt x="6578432" y="1469339"/>
                </a:lnTo>
                <a:cubicBezTo>
                  <a:pt x="6595529" y="1465256"/>
                  <a:pt x="6613956" y="1460075"/>
                  <a:pt x="6625735" y="1453578"/>
                </a:cubicBezTo>
                <a:cubicBezTo>
                  <a:pt x="6618135" y="1440232"/>
                  <a:pt x="6539106" y="1425480"/>
                  <a:pt x="6531507" y="1419157"/>
                </a:cubicBezTo>
                <a:lnTo>
                  <a:pt x="6531507" y="1379468"/>
                </a:lnTo>
                <a:cubicBezTo>
                  <a:pt x="6531507" y="1367176"/>
                  <a:pt x="6545945" y="1352424"/>
                  <a:pt x="6529987" y="1345751"/>
                </a:cubicBezTo>
                <a:cubicBezTo>
                  <a:pt x="6529987" y="1332404"/>
                  <a:pt x="6483634" y="1326784"/>
                  <a:pt x="6483633" y="1313437"/>
                </a:cubicBezTo>
                <a:cubicBezTo>
                  <a:pt x="6476034" y="1300442"/>
                  <a:pt x="6468435" y="1320110"/>
                  <a:pt x="6460076" y="1287446"/>
                </a:cubicBezTo>
                <a:cubicBezTo>
                  <a:pt x="6436520" y="1293769"/>
                  <a:pt x="6452478" y="1249163"/>
                  <a:pt x="6436520" y="1242840"/>
                </a:cubicBezTo>
                <a:cubicBezTo>
                  <a:pt x="6420561" y="1255835"/>
                  <a:pt x="6428920" y="1293769"/>
                  <a:pt x="6420562" y="1313438"/>
                </a:cubicBezTo>
                <a:cubicBezTo>
                  <a:pt x="6405364" y="1313437"/>
                  <a:pt x="6397005" y="1306763"/>
                  <a:pt x="6381046" y="1293769"/>
                </a:cubicBezTo>
                <a:cubicBezTo>
                  <a:pt x="6341532" y="1300442"/>
                  <a:pt x="6341532" y="1333457"/>
                  <a:pt x="6341532" y="1373147"/>
                </a:cubicBezTo>
                <a:cubicBezTo>
                  <a:pt x="6333933" y="1373147"/>
                  <a:pt x="6326334" y="1379468"/>
                  <a:pt x="6317975" y="1379468"/>
                </a:cubicBezTo>
                <a:cubicBezTo>
                  <a:pt x="6310376" y="1359799"/>
                  <a:pt x="6302016" y="1359799"/>
                  <a:pt x="6310376" y="1326784"/>
                </a:cubicBezTo>
                <a:lnTo>
                  <a:pt x="6302017" y="1326784"/>
                </a:lnTo>
                <a:lnTo>
                  <a:pt x="6302016" y="1320111"/>
                </a:lnTo>
                <a:cubicBezTo>
                  <a:pt x="6254144" y="1326784"/>
                  <a:pt x="6222227" y="1346805"/>
                  <a:pt x="6198671" y="1326784"/>
                </a:cubicBezTo>
                <a:cubicBezTo>
                  <a:pt x="6159156" y="1326784"/>
                  <a:pt x="6135598" y="1306764"/>
                  <a:pt x="6127999" y="1274100"/>
                </a:cubicBezTo>
                <a:cubicBezTo>
                  <a:pt x="6080125" y="1293769"/>
                  <a:pt x="6048970" y="1280422"/>
                  <a:pt x="5985899" y="1280422"/>
                </a:cubicBezTo>
                <a:cubicBezTo>
                  <a:pt x="5985899" y="1274100"/>
                  <a:pt x="5993497" y="1267426"/>
                  <a:pt x="6001097" y="1267426"/>
                </a:cubicBezTo>
                <a:cubicBezTo>
                  <a:pt x="6009455" y="1254080"/>
                  <a:pt x="5993497" y="1260753"/>
                  <a:pt x="5993498" y="1254079"/>
                </a:cubicBezTo>
                <a:cubicBezTo>
                  <a:pt x="6001097" y="1247406"/>
                  <a:pt x="6009456" y="1247406"/>
                  <a:pt x="6017054" y="1247407"/>
                </a:cubicBezTo>
                <a:cubicBezTo>
                  <a:pt x="6048971" y="1221064"/>
                  <a:pt x="6017054" y="1208069"/>
                  <a:pt x="6017055" y="1188049"/>
                </a:cubicBezTo>
                <a:cubicBezTo>
                  <a:pt x="6048970" y="1115695"/>
                  <a:pt x="6040611" y="1069333"/>
                  <a:pt x="6033013" y="990306"/>
                </a:cubicBezTo>
                <a:cubicBezTo>
                  <a:pt x="5961582" y="983634"/>
                  <a:pt x="5874953" y="990306"/>
                  <a:pt x="5811122" y="963964"/>
                </a:cubicBezTo>
                <a:lnTo>
                  <a:pt x="5811122" y="944296"/>
                </a:lnTo>
                <a:cubicBezTo>
                  <a:pt x="5827079" y="924276"/>
                  <a:pt x="5850636" y="924276"/>
                  <a:pt x="5858236" y="910929"/>
                </a:cubicBezTo>
                <a:cubicBezTo>
                  <a:pt x="5890911" y="871591"/>
                  <a:pt x="5898510" y="838575"/>
                  <a:pt x="5898510" y="779217"/>
                </a:cubicBezTo>
                <a:cubicBezTo>
                  <a:pt x="5850636" y="772895"/>
                  <a:pt x="5795164" y="765870"/>
                  <a:pt x="5787565" y="752875"/>
                </a:cubicBezTo>
                <a:cubicBezTo>
                  <a:pt x="5764008" y="759197"/>
                  <a:pt x="5779206" y="752876"/>
                  <a:pt x="5779206" y="772896"/>
                </a:cubicBezTo>
                <a:cubicBezTo>
                  <a:pt x="5755649" y="765870"/>
                  <a:pt x="5755648" y="752875"/>
                  <a:pt x="5732091" y="765870"/>
                </a:cubicBezTo>
                <a:cubicBezTo>
                  <a:pt x="5700176" y="772895"/>
                  <a:pt x="5708535" y="785891"/>
                  <a:pt x="5692578" y="805559"/>
                </a:cubicBezTo>
                <a:cubicBezTo>
                  <a:pt x="5660662" y="851571"/>
                  <a:pt x="5558075" y="825229"/>
                  <a:pt x="5526918" y="838575"/>
                </a:cubicBezTo>
                <a:cubicBezTo>
                  <a:pt x="5495003" y="838575"/>
                  <a:pt x="5487404" y="825229"/>
                  <a:pt x="5471445" y="805560"/>
                </a:cubicBezTo>
                <a:cubicBezTo>
                  <a:pt x="5463847" y="798886"/>
                  <a:pt x="5471447" y="792213"/>
                  <a:pt x="5471446" y="772895"/>
                </a:cubicBezTo>
                <a:cubicBezTo>
                  <a:pt x="5431171" y="765871"/>
                  <a:pt x="5368100" y="752875"/>
                  <a:pt x="5344543" y="779217"/>
                </a:cubicBezTo>
                <a:lnTo>
                  <a:pt x="5312627" y="779217"/>
                </a:lnTo>
                <a:cubicBezTo>
                  <a:pt x="5312627" y="779217"/>
                  <a:pt x="5487404" y="673497"/>
                  <a:pt x="5495003" y="667175"/>
                </a:cubicBezTo>
                <a:lnTo>
                  <a:pt x="5495003" y="647155"/>
                </a:lnTo>
                <a:cubicBezTo>
                  <a:pt x="5510961" y="640482"/>
                  <a:pt x="5510961" y="640482"/>
                  <a:pt x="5518560" y="640482"/>
                </a:cubicBezTo>
                <a:lnTo>
                  <a:pt x="5534518" y="640482"/>
                </a:lnTo>
                <a:cubicBezTo>
                  <a:pt x="5526919" y="607817"/>
                  <a:pt x="5542117" y="561455"/>
                  <a:pt x="5518560" y="528440"/>
                </a:cubicBezTo>
                <a:lnTo>
                  <a:pt x="5518560" y="522118"/>
                </a:lnTo>
                <a:lnTo>
                  <a:pt x="5510961" y="522117"/>
                </a:lnTo>
                <a:cubicBezTo>
                  <a:pt x="5503362" y="541435"/>
                  <a:pt x="5503362" y="554781"/>
                  <a:pt x="5495003" y="567778"/>
                </a:cubicBezTo>
                <a:cubicBezTo>
                  <a:pt x="5463847" y="561455"/>
                  <a:pt x="5455488" y="548460"/>
                  <a:pt x="5423572" y="541435"/>
                </a:cubicBezTo>
                <a:cubicBezTo>
                  <a:pt x="5438771" y="515092"/>
                  <a:pt x="5485885" y="504556"/>
                  <a:pt x="5469926" y="485239"/>
                </a:cubicBezTo>
                <a:cubicBezTo>
                  <a:pt x="5481895" y="479969"/>
                  <a:pt x="5524211" y="441313"/>
                  <a:pt x="5547828" y="419645"/>
                </a:cubicBezTo>
                <a:lnTo>
                  <a:pt x="5559101" y="409408"/>
                </a:lnTo>
                <a:lnTo>
                  <a:pt x="5546010" y="416617"/>
                </a:lnTo>
                <a:cubicBezTo>
                  <a:pt x="5531858" y="423421"/>
                  <a:pt x="5514760" y="429393"/>
                  <a:pt x="5510960" y="422719"/>
                </a:cubicBezTo>
                <a:lnTo>
                  <a:pt x="5479044" y="422720"/>
                </a:lnTo>
                <a:cubicBezTo>
                  <a:pt x="5487404" y="396378"/>
                  <a:pt x="5479045" y="403402"/>
                  <a:pt x="5503362" y="396377"/>
                </a:cubicBezTo>
                <a:cubicBezTo>
                  <a:pt x="5503362" y="383381"/>
                  <a:pt x="5503362" y="383381"/>
                  <a:pt x="5495003" y="370035"/>
                </a:cubicBezTo>
                <a:cubicBezTo>
                  <a:pt x="5479045" y="370035"/>
                  <a:pt x="5463847" y="370035"/>
                  <a:pt x="5447889" y="363362"/>
                </a:cubicBezTo>
                <a:cubicBezTo>
                  <a:pt x="5455489" y="343692"/>
                  <a:pt x="5447889" y="337020"/>
                  <a:pt x="5447889" y="330697"/>
                </a:cubicBezTo>
                <a:cubicBezTo>
                  <a:pt x="5455488" y="324025"/>
                  <a:pt x="5479045" y="310677"/>
                  <a:pt x="5471447" y="304004"/>
                </a:cubicBezTo>
                <a:lnTo>
                  <a:pt x="5469563" y="299509"/>
                </a:lnTo>
                <a:lnTo>
                  <a:pt x="5536278" y="221287"/>
                </a:lnTo>
                <a:lnTo>
                  <a:pt x="5518397" y="220731"/>
                </a:lnTo>
                <a:cubicBezTo>
                  <a:pt x="5518397" y="214038"/>
                  <a:pt x="5518397" y="207347"/>
                  <a:pt x="5510038" y="201008"/>
                </a:cubicBezTo>
                <a:lnTo>
                  <a:pt x="5399092" y="201008"/>
                </a:lnTo>
                <a:cubicBezTo>
                  <a:pt x="5320064" y="187976"/>
                  <a:pt x="5248633" y="187976"/>
                  <a:pt x="5177961" y="194316"/>
                </a:cubicBezTo>
                <a:cubicBezTo>
                  <a:pt x="5146046" y="194316"/>
                  <a:pt x="5154404" y="174240"/>
                  <a:pt x="5122489" y="174240"/>
                </a:cubicBezTo>
                <a:cubicBezTo>
                  <a:pt x="5106532" y="174240"/>
                  <a:pt x="5082975" y="201008"/>
                  <a:pt x="5067016" y="201008"/>
                </a:cubicBezTo>
                <a:cubicBezTo>
                  <a:pt x="5043459" y="201008"/>
                  <a:pt x="5019903" y="194316"/>
                  <a:pt x="4995586" y="194316"/>
                </a:cubicBezTo>
                <a:cubicBezTo>
                  <a:pt x="4991406" y="197662"/>
                  <a:pt x="4985517" y="204266"/>
                  <a:pt x="4978678" y="210869"/>
                </a:cubicBezTo>
                <a:lnTo>
                  <a:pt x="4971993" y="215763"/>
                </a:lnTo>
                <a:lnTo>
                  <a:pt x="4954714" y="214836"/>
                </a:lnTo>
                <a:lnTo>
                  <a:pt x="4944828" y="215941"/>
                </a:lnTo>
                <a:lnTo>
                  <a:pt x="4928543" y="228719"/>
                </a:lnTo>
                <a:lnTo>
                  <a:pt x="4922659" y="228996"/>
                </a:lnTo>
                <a:cubicBezTo>
                  <a:pt x="4891100" y="224011"/>
                  <a:pt x="4863173" y="204265"/>
                  <a:pt x="4821568" y="214039"/>
                </a:cubicBezTo>
                <a:cubicBezTo>
                  <a:pt x="4782054" y="220731"/>
                  <a:pt x="4711384" y="227422"/>
                  <a:pt x="4671868" y="240454"/>
                </a:cubicBezTo>
                <a:cubicBezTo>
                  <a:pt x="4583720" y="253837"/>
                  <a:pt x="4481132" y="253837"/>
                  <a:pt x="4425661" y="266868"/>
                </a:cubicBezTo>
                <a:cubicBezTo>
                  <a:pt x="4394505" y="273911"/>
                  <a:pt x="4339031" y="253837"/>
                  <a:pt x="4315474" y="273912"/>
                </a:cubicBezTo>
                <a:cubicBezTo>
                  <a:pt x="4252403" y="273912"/>
                  <a:pt x="4196930" y="280251"/>
                  <a:pt x="4173373" y="247497"/>
                </a:cubicBezTo>
                <a:cubicBezTo>
                  <a:pt x="4124740" y="247497"/>
                  <a:pt x="4070026" y="253837"/>
                  <a:pt x="4014554" y="260529"/>
                </a:cubicBezTo>
                <a:lnTo>
                  <a:pt x="4014555" y="240454"/>
                </a:lnTo>
                <a:cubicBezTo>
                  <a:pt x="3998596" y="253837"/>
                  <a:pt x="3975039" y="266868"/>
                  <a:pt x="3951482" y="247497"/>
                </a:cubicBezTo>
                <a:cubicBezTo>
                  <a:pt x="3927166" y="253837"/>
                  <a:pt x="3927166" y="253837"/>
                  <a:pt x="3919566" y="273912"/>
                </a:cubicBezTo>
                <a:cubicBezTo>
                  <a:pt x="3896009" y="266868"/>
                  <a:pt x="3896009" y="253837"/>
                  <a:pt x="3872452" y="260528"/>
                </a:cubicBezTo>
                <a:cubicBezTo>
                  <a:pt x="3856495" y="260529"/>
                  <a:pt x="3824579" y="280252"/>
                  <a:pt x="3793424" y="273912"/>
                </a:cubicBezTo>
                <a:cubicBezTo>
                  <a:pt x="3769867" y="266868"/>
                  <a:pt x="3753908" y="253837"/>
                  <a:pt x="3729592" y="253837"/>
                </a:cubicBezTo>
                <a:lnTo>
                  <a:pt x="3729591" y="273912"/>
                </a:lnTo>
                <a:cubicBezTo>
                  <a:pt x="3690076" y="253837"/>
                  <a:pt x="3665760" y="253837"/>
                  <a:pt x="3634603" y="273912"/>
                </a:cubicBezTo>
                <a:cubicBezTo>
                  <a:pt x="3634603" y="266868"/>
                  <a:pt x="3634604" y="260528"/>
                  <a:pt x="3626245" y="253837"/>
                </a:cubicBezTo>
                <a:cubicBezTo>
                  <a:pt x="3468945" y="266868"/>
                  <a:pt x="3278211" y="273912"/>
                  <a:pt x="3136109" y="293283"/>
                </a:cubicBezTo>
                <a:cubicBezTo>
                  <a:pt x="3096595" y="299974"/>
                  <a:pt x="3088995" y="280251"/>
                  <a:pt x="3088995" y="280251"/>
                </a:cubicBezTo>
                <a:cubicBezTo>
                  <a:pt x="3064678" y="273912"/>
                  <a:pt x="3064678" y="299974"/>
                  <a:pt x="3041122" y="293283"/>
                </a:cubicBezTo>
                <a:cubicBezTo>
                  <a:pt x="3041122" y="293283"/>
                  <a:pt x="3017564" y="280251"/>
                  <a:pt x="3017565" y="273912"/>
                </a:cubicBezTo>
                <a:lnTo>
                  <a:pt x="2994008" y="273912"/>
                </a:lnTo>
                <a:cubicBezTo>
                  <a:pt x="2985649" y="280252"/>
                  <a:pt x="2985649" y="286943"/>
                  <a:pt x="2985649" y="293283"/>
                </a:cubicBezTo>
                <a:cubicBezTo>
                  <a:pt x="2938536" y="313357"/>
                  <a:pt x="2851147" y="286943"/>
                  <a:pt x="2811632" y="307019"/>
                </a:cubicBezTo>
                <a:cubicBezTo>
                  <a:pt x="2788074" y="320049"/>
                  <a:pt x="2788075" y="326389"/>
                  <a:pt x="2779716" y="339772"/>
                </a:cubicBezTo>
                <a:cubicBezTo>
                  <a:pt x="2756159" y="352804"/>
                  <a:pt x="2700686" y="366540"/>
                  <a:pt x="2669530" y="366539"/>
                </a:cubicBezTo>
                <a:lnTo>
                  <a:pt x="2669530" y="392954"/>
                </a:lnTo>
                <a:cubicBezTo>
                  <a:pt x="2621657" y="392954"/>
                  <a:pt x="2519070" y="412324"/>
                  <a:pt x="2462838" y="392954"/>
                </a:cubicBezTo>
                <a:lnTo>
                  <a:pt x="2462838" y="372879"/>
                </a:lnTo>
                <a:cubicBezTo>
                  <a:pt x="2423323" y="352804"/>
                  <a:pt x="2399766" y="399293"/>
                  <a:pt x="2360251" y="392954"/>
                </a:cubicBezTo>
                <a:cubicBezTo>
                  <a:pt x="2344293" y="385910"/>
                  <a:pt x="2320737" y="366540"/>
                  <a:pt x="2289580" y="372878"/>
                </a:cubicBezTo>
                <a:cubicBezTo>
                  <a:pt x="2225749" y="379571"/>
                  <a:pt x="2186994" y="445783"/>
                  <a:pt x="2083647" y="452475"/>
                </a:cubicBezTo>
                <a:cubicBezTo>
                  <a:pt x="2099605" y="472198"/>
                  <a:pt x="2115563" y="472198"/>
                  <a:pt x="2139120" y="485230"/>
                </a:cubicBezTo>
                <a:lnTo>
                  <a:pt x="2139120" y="505305"/>
                </a:lnTo>
                <a:cubicBezTo>
                  <a:pt x="2162676" y="498613"/>
                  <a:pt x="2186994" y="498613"/>
                  <a:pt x="2210551" y="491921"/>
                </a:cubicBezTo>
                <a:cubicBezTo>
                  <a:pt x="2218149" y="505304"/>
                  <a:pt x="2225748" y="498613"/>
                  <a:pt x="2234107" y="518336"/>
                </a:cubicBezTo>
                <a:cubicBezTo>
                  <a:pt x="2250066" y="511996"/>
                  <a:pt x="2241706" y="505305"/>
                  <a:pt x="2257665" y="498613"/>
                </a:cubicBezTo>
                <a:cubicBezTo>
                  <a:pt x="2289580" y="485230"/>
                  <a:pt x="2329095" y="525028"/>
                  <a:pt x="2344293" y="525028"/>
                </a:cubicBezTo>
                <a:cubicBezTo>
                  <a:pt x="2344293" y="525028"/>
                  <a:pt x="2423323" y="505304"/>
                  <a:pt x="2431682" y="505304"/>
                </a:cubicBezTo>
                <a:cubicBezTo>
                  <a:pt x="2431682" y="518336"/>
                  <a:pt x="2431682" y="518336"/>
                  <a:pt x="2439280" y="531719"/>
                </a:cubicBezTo>
                <a:cubicBezTo>
                  <a:pt x="2447639" y="525028"/>
                  <a:pt x="2447639" y="525028"/>
                  <a:pt x="2462838" y="518336"/>
                </a:cubicBezTo>
                <a:cubicBezTo>
                  <a:pt x="2471197" y="525027"/>
                  <a:pt x="2479556" y="525027"/>
                  <a:pt x="2487915" y="531719"/>
                </a:cubicBezTo>
                <a:lnTo>
                  <a:pt x="2487914" y="558485"/>
                </a:lnTo>
                <a:cubicBezTo>
                  <a:pt x="2550986" y="558485"/>
                  <a:pt x="2566184" y="564825"/>
                  <a:pt x="2605698" y="584548"/>
                </a:cubicBezTo>
                <a:cubicBezTo>
                  <a:pt x="2605698" y="597931"/>
                  <a:pt x="2605698" y="604271"/>
                  <a:pt x="2598100" y="610964"/>
                </a:cubicBezTo>
                <a:cubicBezTo>
                  <a:pt x="2598100" y="650761"/>
                  <a:pt x="2605698" y="650761"/>
                  <a:pt x="2653572" y="650761"/>
                </a:cubicBezTo>
                <a:lnTo>
                  <a:pt x="2653573" y="657453"/>
                </a:lnTo>
                <a:cubicBezTo>
                  <a:pt x="2637614" y="663792"/>
                  <a:pt x="2637614" y="670484"/>
                  <a:pt x="2630015" y="677176"/>
                </a:cubicBezTo>
                <a:cubicBezTo>
                  <a:pt x="2605698" y="677175"/>
                  <a:pt x="2605698" y="677175"/>
                  <a:pt x="2598100" y="670485"/>
                </a:cubicBezTo>
                <a:lnTo>
                  <a:pt x="2550986" y="670484"/>
                </a:lnTo>
                <a:cubicBezTo>
                  <a:pt x="2558584" y="677176"/>
                  <a:pt x="2558585" y="683868"/>
                  <a:pt x="2566184" y="690559"/>
                </a:cubicBezTo>
                <a:cubicBezTo>
                  <a:pt x="2550986" y="696898"/>
                  <a:pt x="2503112" y="690560"/>
                  <a:pt x="2479555" y="703943"/>
                </a:cubicBezTo>
                <a:cubicBezTo>
                  <a:pt x="2471196" y="710283"/>
                  <a:pt x="2479555" y="703943"/>
                  <a:pt x="2487915" y="716974"/>
                </a:cubicBezTo>
                <a:lnTo>
                  <a:pt x="2487914" y="723314"/>
                </a:lnTo>
                <a:cubicBezTo>
                  <a:pt x="2368610" y="716974"/>
                  <a:pt x="2289580" y="696899"/>
                  <a:pt x="2250066" y="750080"/>
                </a:cubicBezTo>
                <a:cubicBezTo>
                  <a:pt x="2178635" y="750081"/>
                  <a:pt x="2123162" y="750081"/>
                  <a:pt x="2107964" y="710283"/>
                </a:cubicBezTo>
                <a:cubicBezTo>
                  <a:pt x="2043372" y="730357"/>
                  <a:pt x="1972702" y="710282"/>
                  <a:pt x="1917229" y="730357"/>
                </a:cubicBezTo>
                <a:cubicBezTo>
                  <a:pt x="1893672" y="736697"/>
                  <a:pt x="1877714" y="756420"/>
                  <a:pt x="1861757" y="763464"/>
                </a:cubicBezTo>
                <a:cubicBezTo>
                  <a:pt x="1814643" y="782835"/>
                  <a:pt x="1782726" y="756420"/>
                  <a:pt x="1751571" y="750080"/>
                </a:cubicBezTo>
                <a:cubicBezTo>
                  <a:pt x="1735613" y="750080"/>
                  <a:pt x="1719655" y="763464"/>
                  <a:pt x="1703697" y="763464"/>
                </a:cubicBezTo>
                <a:cubicBezTo>
                  <a:pt x="1672541" y="769803"/>
                  <a:pt x="1592751" y="763464"/>
                  <a:pt x="1553237" y="763464"/>
                </a:cubicBezTo>
                <a:cubicBezTo>
                  <a:pt x="1550957" y="765577"/>
                  <a:pt x="1547917" y="767690"/>
                  <a:pt x="1545637" y="769803"/>
                </a:cubicBezTo>
                <a:cubicBezTo>
                  <a:pt x="1553237" y="782835"/>
                  <a:pt x="1553237" y="782835"/>
                  <a:pt x="1553237" y="789878"/>
                </a:cubicBezTo>
                <a:cubicBezTo>
                  <a:pt x="1584392" y="809601"/>
                  <a:pt x="1648985" y="802910"/>
                  <a:pt x="1688499" y="802910"/>
                </a:cubicBezTo>
                <a:cubicBezTo>
                  <a:pt x="1688499" y="822985"/>
                  <a:pt x="1680140" y="816294"/>
                  <a:pt x="1703696" y="816293"/>
                </a:cubicBezTo>
                <a:lnTo>
                  <a:pt x="1703697" y="836016"/>
                </a:lnTo>
                <a:cubicBezTo>
                  <a:pt x="1728014" y="836016"/>
                  <a:pt x="1751571" y="836016"/>
                  <a:pt x="1759169" y="829324"/>
                </a:cubicBezTo>
                <a:cubicBezTo>
                  <a:pt x="1798685" y="836016"/>
                  <a:pt x="1830600" y="862431"/>
                  <a:pt x="1854157" y="882506"/>
                </a:cubicBezTo>
                <a:lnTo>
                  <a:pt x="1854157" y="888845"/>
                </a:lnTo>
                <a:cubicBezTo>
                  <a:pt x="1854157" y="882506"/>
                  <a:pt x="1861757" y="869122"/>
                  <a:pt x="1870115" y="862431"/>
                </a:cubicBezTo>
                <a:cubicBezTo>
                  <a:pt x="1917229" y="869123"/>
                  <a:pt x="1940786" y="882506"/>
                  <a:pt x="1972702" y="902230"/>
                </a:cubicBezTo>
                <a:lnTo>
                  <a:pt x="1972702" y="908921"/>
                </a:lnTo>
                <a:cubicBezTo>
                  <a:pt x="1956744" y="915260"/>
                  <a:pt x="1949145" y="915261"/>
                  <a:pt x="1917229" y="915260"/>
                </a:cubicBezTo>
                <a:lnTo>
                  <a:pt x="1917228" y="935335"/>
                </a:lnTo>
                <a:cubicBezTo>
                  <a:pt x="1956744" y="948366"/>
                  <a:pt x="1980300" y="955059"/>
                  <a:pt x="2035774" y="955059"/>
                </a:cubicBezTo>
                <a:cubicBezTo>
                  <a:pt x="2019816" y="981473"/>
                  <a:pt x="2012216" y="994857"/>
                  <a:pt x="1996258" y="1014580"/>
                </a:cubicBezTo>
                <a:cubicBezTo>
                  <a:pt x="1956744" y="1014580"/>
                  <a:pt x="1917228" y="1014579"/>
                  <a:pt x="1886073" y="1021271"/>
                </a:cubicBezTo>
                <a:cubicBezTo>
                  <a:pt x="1877714" y="1001548"/>
                  <a:pt x="1877714" y="994857"/>
                  <a:pt x="1877714" y="988165"/>
                </a:cubicBezTo>
                <a:cubicBezTo>
                  <a:pt x="1838199" y="968442"/>
                  <a:pt x="1798685" y="974782"/>
                  <a:pt x="1743212" y="974782"/>
                </a:cubicBezTo>
                <a:lnTo>
                  <a:pt x="1743212" y="955059"/>
                </a:lnTo>
                <a:cubicBezTo>
                  <a:pt x="1728014" y="968442"/>
                  <a:pt x="1719655" y="974782"/>
                  <a:pt x="1703697" y="981473"/>
                </a:cubicBezTo>
                <a:cubicBezTo>
                  <a:pt x="1703697" y="994857"/>
                  <a:pt x="1703696" y="1001548"/>
                  <a:pt x="1712056" y="1007888"/>
                </a:cubicBezTo>
                <a:cubicBezTo>
                  <a:pt x="1712056" y="1014579"/>
                  <a:pt x="1696097" y="1014579"/>
                  <a:pt x="1696098" y="1021271"/>
                </a:cubicBezTo>
                <a:cubicBezTo>
                  <a:pt x="1696098" y="1027963"/>
                  <a:pt x="1719655" y="1034303"/>
                  <a:pt x="1735613" y="1054377"/>
                </a:cubicBezTo>
                <a:cubicBezTo>
                  <a:pt x="1743212" y="1054377"/>
                  <a:pt x="1735613" y="1080792"/>
                  <a:pt x="1743212" y="1087484"/>
                </a:cubicBezTo>
                <a:cubicBezTo>
                  <a:pt x="1735613" y="1093824"/>
                  <a:pt x="1735613" y="1093824"/>
                  <a:pt x="1719655" y="1093823"/>
                </a:cubicBezTo>
                <a:cubicBezTo>
                  <a:pt x="1728014" y="1100515"/>
                  <a:pt x="1728014" y="1100515"/>
                  <a:pt x="1743212" y="1100515"/>
                </a:cubicBezTo>
                <a:cubicBezTo>
                  <a:pt x="1728013" y="1120590"/>
                  <a:pt x="1664182" y="1113899"/>
                  <a:pt x="1623908" y="1113898"/>
                </a:cubicBezTo>
                <a:cubicBezTo>
                  <a:pt x="1621627" y="1116011"/>
                  <a:pt x="1618588" y="1118477"/>
                  <a:pt x="1616308" y="1120590"/>
                </a:cubicBezTo>
                <a:cubicBezTo>
                  <a:pt x="1616308" y="1133974"/>
                  <a:pt x="1616308" y="1133974"/>
                  <a:pt x="1623908" y="1140313"/>
                </a:cubicBezTo>
                <a:cubicBezTo>
                  <a:pt x="1656583" y="1153344"/>
                  <a:pt x="1854157" y="1126930"/>
                  <a:pt x="1901271" y="1133974"/>
                </a:cubicBezTo>
                <a:cubicBezTo>
                  <a:pt x="1904310" y="1136087"/>
                  <a:pt x="1906590" y="1138200"/>
                  <a:pt x="1909630" y="1140314"/>
                </a:cubicBezTo>
                <a:cubicBezTo>
                  <a:pt x="1909630" y="1153344"/>
                  <a:pt x="1909630" y="1153344"/>
                  <a:pt x="1901271" y="1160389"/>
                </a:cubicBezTo>
                <a:cubicBezTo>
                  <a:pt x="1846558" y="1199835"/>
                  <a:pt x="1775127" y="1180111"/>
                  <a:pt x="1703697" y="1180112"/>
                </a:cubicBezTo>
                <a:cubicBezTo>
                  <a:pt x="1712056" y="1173420"/>
                  <a:pt x="1712056" y="1173420"/>
                  <a:pt x="1719655" y="1166728"/>
                </a:cubicBezTo>
                <a:lnTo>
                  <a:pt x="1719655" y="1153344"/>
                </a:lnTo>
                <a:cubicBezTo>
                  <a:pt x="1712055" y="1160389"/>
                  <a:pt x="1703697" y="1166728"/>
                  <a:pt x="1696098" y="1180112"/>
                </a:cubicBezTo>
                <a:cubicBezTo>
                  <a:pt x="1672541" y="1173420"/>
                  <a:pt x="1680140" y="1173419"/>
                  <a:pt x="1672541" y="1160389"/>
                </a:cubicBezTo>
                <a:cubicBezTo>
                  <a:pt x="1648984" y="1160389"/>
                  <a:pt x="1648984" y="1160389"/>
                  <a:pt x="1640626" y="1166729"/>
                </a:cubicBezTo>
                <a:cubicBezTo>
                  <a:pt x="1640625" y="1180111"/>
                  <a:pt x="1633026" y="1193495"/>
                  <a:pt x="1633026" y="1206527"/>
                </a:cubicBezTo>
                <a:cubicBezTo>
                  <a:pt x="1584393" y="1199835"/>
                  <a:pt x="1497764" y="1186451"/>
                  <a:pt x="1442291" y="1199834"/>
                </a:cubicBezTo>
                <a:cubicBezTo>
                  <a:pt x="1402777" y="1206526"/>
                  <a:pt x="1174047" y="1219910"/>
                  <a:pt x="1126173" y="1226249"/>
                </a:cubicBezTo>
                <a:cubicBezTo>
                  <a:pt x="1165688" y="1253016"/>
                  <a:pt x="1474208" y="1219910"/>
                  <a:pt x="1553236" y="1232941"/>
                </a:cubicBezTo>
                <a:cubicBezTo>
                  <a:pt x="1680140" y="1259355"/>
                  <a:pt x="1877714" y="1246324"/>
                  <a:pt x="2012217" y="1232941"/>
                </a:cubicBezTo>
                <a:cubicBezTo>
                  <a:pt x="2012217" y="1246324"/>
                  <a:pt x="2012217" y="1246324"/>
                  <a:pt x="2019816" y="1253016"/>
                </a:cubicBezTo>
                <a:lnTo>
                  <a:pt x="2019816" y="1266047"/>
                </a:lnTo>
                <a:lnTo>
                  <a:pt x="2043372" y="1266047"/>
                </a:lnTo>
                <a:lnTo>
                  <a:pt x="2043372" y="1292462"/>
                </a:lnTo>
                <a:cubicBezTo>
                  <a:pt x="2028175" y="1298801"/>
                  <a:pt x="2028175" y="1305845"/>
                  <a:pt x="2019816" y="1312537"/>
                </a:cubicBezTo>
                <a:lnTo>
                  <a:pt x="1933186" y="1312538"/>
                </a:lnTo>
                <a:lnTo>
                  <a:pt x="1933187" y="1338951"/>
                </a:lnTo>
                <a:cubicBezTo>
                  <a:pt x="1893672" y="1332260"/>
                  <a:pt x="1846558" y="1332260"/>
                  <a:pt x="1807044" y="1332260"/>
                </a:cubicBezTo>
                <a:cubicBezTo>
                  <a:pt x="1775128" y="1338952"/>
                  <a:pt x="1703696" y="1351983"/>
                  <a:pt x="1672541" y="1345291"/>
                </a:cubicBezTo>
                <a:cubicBezTo>
                  <a:pt x="1656583" y="1338951"/>
                  <a:pt x="1623908" y="1312537"/>
                  <a:pt x="1608709" y="1318877"/>
                </a:cubicBezTo>
                <a:cubicBezTo>
                  <a:pt x="1576794" y="1325568"/>
                  <a:pt x="1521321" y="1365367"/>
                  <a:pt x="1490165" y="1365366"/>
                </a:cubicBezTo>
                <a:cubicBezTo>
                  <a:pt x="1481806" y="1358322"/>
                  <a:pt x="1497764" y="1345291"/>
                  <a:pt x="1481806" y="1351983"/>
                </a:cubicBezTo>
                <a:cubicBezTo>
                  <a:pt x="1474207" y="1351983"/>
                  <a:pt x="1474208" y="1358323"/>
                  <a:pt x="1474207" y="1365367"/>
                </a:cubicBezTo>
                <a:cubicBezTo>
                  <a:pt x="1450650" y="1358322"/>
                  <a:pt x="1411136" y="1345291"/>
                  <a:pt x="1387578" y="1338951"/>
                </a:cubicBezTo>
                <a:lnTo>
                  <a:pt x="1387578" y="1325568"/>
                </a:lnTo>
                <a:cubicBezTo>
                  <a:pt x="1371620" y="1318876"/>
                  <a:pt x="1316147" y="1338952"/>
                  <a:pt x="1284232" y="1338951"/>
                </a:cubicBezTo>
                <a:cubicBezTo>
                  <a:pt x="1281952" y="1341064"/>
                  <a:pt x="1278913" y="1343178"/>
                  <a:pt x="1276633" y="1345291"/>
                </a:cubicBezTo>
                <a:lnTo>
                  <a:pt x="1123892" y="1399177"/>
                </a:lnTo>
                <a:cubicBezTo>
                  <a:pt x="1139851" y="1405868"/>
                  <a:pt x="1384539" y="1417139"/>
                  <a:pt x="1450650" y="1418196"/>
                </a:cubicBezTo>
                <a:cubicBezTo>
                  <a:pt x="1516761" y="1419252"/>
                  <a:pt x="1497764" y="1398473"/>
                  <a:pt x="1521321" y="1404812"/>
                </a:cubicBezTo>
                <a:cubicBezTo>
                  <a:pt x="1545637" y="1411503"/>
                  <a:pt x="1545638" y="1424888"/>
                  <a:pt x="1584392" y="1424887"/>
                </a:cubicBezTo>
                <a:cubicBezTo>
                  <a:pt x="1592751" y="1437918"/>
                  <a:pt x="1584392" y="1431579"/>
                  <a:pt x="1592751" y="1437918"/>
                </a:cubicBezTo>
                <a:cubicBezTo>
                  <a:pt x="1584392" y="1444611"/>
                  <a:pt x="1576794" y="1444611"/>
                  <a:pt x="1569195" y="1451302"/>
                </a:cubicBezTo>
                <a:lnTo>
                  <a:pt x="1553237" y="1451302"/>
                </a:lnTo>
                <a:cubicBezTo>
                  <a:pt x="1576794" y="1464333"/>
                  <a:pt x="1616309" y="1451302"/>
                  <a:pt x="1648985" y="1457994"/>
                </a:cubicBezTo>
                <a:cubicBezTo>
                  <a:pt x="1648985" y="1457994"/>
                  <a:pt x="1703697" y="1491100"/>
                  <a:pt x="1712056" y="1484409"/>
                </a:cubicBezTo>
                <a:lnTo>
                  <a:pt x="1798685" y="1484408"/>
                </a:lnTo>
                <a:cubicBezTo>
                  <a:pt x="1791085" y="1491100"/>
                  <a:pt x="1791085" y="1491100"/>
                  <a:pt x="1782726" y="1497440"/>
                </a:cubicBezTo>
                <a:lnTo>
                  <a:pt x="1782727" y="1504483"/>
                </a:lnTo>
                <a:cubicBezTo>
                  <a:pt x="1822241" y="1491100"/>
                  <a:pt x="1893672" y="1444611"/>
                  <a:pt x="1933186" y="1471025"/>
                </a:cubicBezTo>
                <a:lnTo>
                  <a:pt x="1988659" y="1471025"/>
                </a:lnTo>
                <a:cubicBezTo>
                  <a:pt x="1980300" y="1477717"/>
                  <a:pt x="1980300" y="1477717"/>
                  <a:pt x="1972702" y="1484409"/>
                </a:cubicBezTo>
                <a:lnTo>
                  <a:pt x="1972702" y="1497440"/>
                </a:lnTo>
                <a:cubicBezTo>
                  <a:pt x="2035773" y="1477717"/>
                  <a:pt x="2051731" y="1517515"/>
                  <a:pt x="2123162" y="1523855"/>
                </a:cubicBezTo>
                <a:cubicBezTo>
                  <a:pt x="2147479" y="1497440"/>
                  <a:pt x="2162677" y="1497440"/>
                  <a:pt x="2186994" y="1471025"/>
                </a:cubicBezTo>
                <a:cubicBezTo>
                  <a:pt x="2202191" y="1477717"/>
                  <a:pt x="2202191" y="1477717"/>
                  <a:pt x="2210551" y="1491100"/>
                </a:cubicBezTo>
                <a:cubicBezTo>
                  <a:pt x="2241707" y="1491100"/>
                  <a:pt x="2250066" y="1491100"/>
                  <a:pt x="2265263" y="1471025"/>
                </a:cubicBezTo>
                <a:cubicBezTo>
                  <a:pt x="2313137" y="1471025"/>
                  <a:pt x="2289580" y="1471025"/>
                  <a:pt x="2304778" y="1491100"/>
                </a:cubicBezTo>
                <a:cubicBezTo>
                  <a:pt x="2329094" y="1497440"/>
                  <a:pt x="2320736" y="1484409"/>
                  <a:pt x="2344293" y="1477717"/>
                </a:cubicBezTo>
                <a:cubicBezTo>
                  <a:pt x="2383807" y="1477717"/>
                  <a:pt x="2415724" y="1484408"/>
                  <a:pt x="2455238" y="1484408"/>
                </a:cubicBezTo>
                <a:cubicBezTo>
                  <a:pt x="2471196" y="1491100"/>
                  <a:pt x="2495513" y="1491100"/>
                  <a:pt x="2519070" y="1497440"/>
                </a:cubicBezTo>
                <a:cubicBezTo>
                  <a:pt x="2527429" y="1497440"/>
                  <a:pt x="2527429" y="1484408"/>
                  <a:pt x="2550986" y="1477717"/>
                </a:cubicBezTo>
                <a:cubicBezTo>
                  <a:pt x="2558584" y="1484408"/>
                  <a:pt x="2582142" y="1510823"/>
                  <a:pt x="2590501" y="1517515"/>
                </a:cubicBezTo>
                <a:cubicBezTo>
                  <a:pt x="2630016" y="1530546"/>
                  <a:pt x="2677129" y="1517515"/>
                  <a:pt x="2716645" y="1537238"/>
                </a:cubicBezTo>
                <a:cubicBezTo>
                  <a:pt x="2716644" y="1543930"/>
                  <a:pt x="2724243" y="1543929"/>
                  <a:pt x="2724243" y="1550269"/>
                </a:cubicBezTo>
                <a:cubicBezTo>
                  <a:pt x="2732602" y="1556961"/>
                  <a:pt x="2740201" y="1543930"/>
                  <a:pt x="2740201" y="1543930"/>
                </a:cubicBezTo>
                <a:lnTo>
                  <a:pt x="2763758" y="1543930"/>
                </a:lnTo>
                <a:cubicBezTo>
                  <a:pt x="2732602" y="1564005"/>
                  <a:pt x="2724243" y="1564004"/>
                  <a:pt x="2684729" y="1570344"/>
                </a:cubicBezTo>
                <a:lnTo>
                  <a:pt x="2684728" y="1577036"/>
                </a:lnTo>
                <a:lnTo>
                  <a:pt x="2693087" y="1577036"/>
                </a:lnTo>
                <a:cubicBezTo>
                  <a:pt x="2709045" y="1583375"/>
                  <a:pt x="2700687" y="1583375"/>
                  <a:pt x="2709046" y="1577036"/>
                </a:cubicBezTo>
                <a:lnTo>
                  <a:pt x="2756159" y="1577036"/>
                </a:lnTo>
                <a:cubicBezTo>
                  <a:pt x="2740201" y="1609790"/>
                  <a:pt x="2677129" y="1609790"/>
                  <a:pt x="2621657" y="1609790"/>
                </a:cubicBezTo>
                <a:lnTo>
                  <a:pt x="2621656" y="1616482"/>
                </a:lnTo>
                <a:lnTo>
                  <a:pt x="2614057" y="1616482"/>
                </a:lnTo>
                <a:cubicBezTo>
                  <a:pt x="2614058" y="1623526"/>
                  <a:pt x="2614057" y="1629865"/>
                  <a:pt x="2621657" y="1636558"/>
                </a:cubicBezTo>
                <a:lnTo>
                  <a:pt x="2677129" y="1636557"/>
                </a:lnTo>
                <a:cubicBezTo>
                  <a:pt x="2684728" y="1649941"/>
                  <a:pt x="2684728" y="1649941"/>
                  <a:pt x="2684728" y="1656279"/>
                </a:cubicBezTo>
                <a:lnTo>
                  <a:pt x="2684728" y="1683047"/>
                </a:lnTo>
                <a:cubicBezTo>
                  <a:pt x="2700687" y="1683047"/>
                  <a:pt x="2693087" y="1683047"/>
                  <a:pt x="2700687" y="1689386"/>
                </a:cubicBezTo>
                <a:cubicBezTo>
                  <a:pt x="2748560" y="1683047"/>
                  <a:pt x="2779715" y="1669311"/>
                  <a:pt x="2795674" y="1642896"/>
                </a:cubicBezTo>
                <a:lnTo>
                  <a:pt x="2811632" y="1642896"/>
                </a:lnTo>
                <a:cubicBezTo>
                  <a:pt x="2811632" y="1669311"/>
                  <a:pt x="2803273" y="1669312"/>
                  <a:pt x="2811632" y="1696078"/>
                </a:cubicBezTo>
                <a:cubicBezTo>
                  <a:pt x="2779715" y="1696078"/>
                  <a:pt x="2756159" y="1696078"/>
                  <a:pt x="2724243" y="1702417"/>
                </a:cubicBezTo>
                <a:cubicBezTo>
                  <a:pt x="2732602" y="1709461"/>
                  <a:pt x="2724243" y="1709461"/>
                  <a:pt x="2732602" y="1715800"/>
                </a:cubicBezTo>
                <a:cubicBezTo>
                  <a:pt x="2740201" y="1735876"/>
                  <a:pt x="2756159" y="1735876"/>
                  <a:pt x="2772117" y="1742568"/>
                </a:cubicBezTo>
                <a:cubicBezTo>
                  <a:pt x="2772117" y="1742568"/>
                  <a:pt x="2803273" y="1742568"/>
                  <a:pt x="2788074" y="1735876"/>
                </a:cubicBezTo>
                <a:lnTo>
                  <a:pt x="2779716" y="1735876"/>
                </a:lnTo>
                <a:lnTo>
                  <a:pt x="2779715" y="1728832"/>
                </a:lnTo>
                <a:cubicBezTo>
                  <a:pt x="2851147" y="1722492"/>
                  <a:pt x="2899020" y="1728832"/>
                  <a:pt x="2930936" y="1768982"/>
                </a:cubicBezTo>
                <a:lnTo>
                  <a:pt x="2938535" y="1768982"/>
                </a:lnTo>
                <a:cubicBezTo>
                  <a:pt x="2938536" y="1755599"/>
                  <a:pt x="2930936" y="1742568"/>
                  <a:pt x="2930936" y="1728832"/>
                </a:cubicBezTo>
                <a:cubicBezTo>
                  <a:pt x="2978050" y="1735876"/>
                  <a:pt x="3025164" y="1735876"/>
                  <a:pt x="3064678" y="1735876"/>
                </a:cubicBezTo>
                <a:lnTo>
                  <a:pt x="3064678" y="1742568"/>
                </a:lnTo>
                <a:cubicBezTo>
                  <a:pt x="3041122" y="1748908"/>
                  <a:pt x="3009965" y="1755599"/>
                  <a:pt x="2985649" y="1762291"/>
                </a:cubicBezTo>
                <a:cubicBezTo>
                  <a:pt x="2994008" y="1775322"/>
                  <a:pt x="2985649" y="1775322"/>
                  <a:pt x="3001607" y="1782014"/>
                </a:cubicBezTo>
                <a:lnTo>
                  <a:pt x="3001607" y="1795397"/>
                </a:lnTo>
                <a:cubicBezTo>
                  <a:pt x="2985649" y="1788353"/>
                  <a:pt x="2978050" y="1788354"/>
                  <a:pt x="2970451" y="1782014"/>
                </a:cubicBezTo>
                <a:lnTo>
                  <a:pt x="2946134" y="1782014"/>
                </a:lnTo>
                <a:cubicBezTo>
                  <a:pt x="2954493" y="1788354"/>
                  <a:pt x="2954493" y="1788354"/>
                  <a:pt x="2962092" y="1795397"/>
                </a:cubicBezTo>
                <a:lnTo>
                  <a:pt x="2962092" y="1801737"/>
                </a:lnTo>
                <a:cubicBezTo>
                  <a:pt x="2946135" y="1801737"/>
                  <a:pt x="2930936" y="1821812"/>
                  <a:pt x="2906619" y="1815120"/>
                </a:cubicBezTo>
                <a:lnTo>
                  <a:pt x="2906619" y="1801737"/>
                </a:lnTo>
                <a:cubicBezTo>
                  <a:pt x="2874704" y="1788354"/>
                  <a:pt x="2858745" y="1815120"/>
                  <a:pt x="2842788" y="1828503"/>
                </a:cubicBezTo>
                <a:cubicBezTo>
                  <a:pt x="2827590" y="1815120"/>
                  <a:pt x="2835188" y="1821812"/>
                  <a:pt x="2835188" y="1801737"/>
                </a:cubicBezTo>
                <a:lnTo>
                  <a:pt x="2827590" y="1801737"/>
                </a:lnTo>
                <a:cubicBezTo>
                  <a:pt x="2819231" y="1821812"/>
                  <a:pt x="2827590" y="1834843"/>
                  <a:pt x="2819231" y="1848226"/>
                </a:cubicBezTo>
                <a:lnTo>
                  <a:pt x="2819231" y="1854918"/>
                </a:lnTo>
                <a:lnTo>
                  <a:pt x="2803273" y="1854918"/>
                </a:lnTo>
                <a:lnTo>
                  <a:pt x="2803273" y="1828503"/>
                </a:lnTo>
                <a:lnTo>
                  <a:pt x="2772117" y="1828504"/>
                </a:lnTo>
                <a:lnTo>
                  <a:pt x="2772118" y="1854918"/>
                </a:lnTo>
                <a:cubicBezTo>
                  <a:pt x="2740201" y="1841535"/>
                  <a:pt x="2669530" y="1828503"/>
                  <a:pt x="2637615" y="1828503"/>
                </a:cubicBezTo>
                <a:lnTo>
                  <a:pt x="2637614" y="1848226"/>
                </a:lnTo>
                <a:cubicBezTo>
                  <a:pt x="2598100" y="1841535"/>
                  <a:pt x="2590501" y="1821812"/>
                  <a:pt x="2558584" y="1834843"/>
                </a:cubicBezTo>
                <a:cubicBezTo>
                  <a:pt x="2535028" y="1841535"/>
                  <a:pt x="2550986" y="1854918"/>
                  <a:pt x="2542627" y="1867949"/>
                </a:cubicBezTo>
                <a:cubicBezTo>
                  <a:pt x="2511471" y="1874641"/>
                  <a:pt x="2479555" y="1874641"/>
                  <a:pt x="2462838" y="1861258"/>
                </a:cubicBezTo>
                <a:lnTo>
                  <a:pt x="2462837" y="1867949"/>
                </a:lnTo>
                <a:cubicBezTo>
                  <a:pt x="2462838" y="1888025"/>
                  <a:pt x="2462838" y="1888025"/>
                  <a:pt x="2455238" y="1901057"/>
                </a:cubicBezTo>
                <a:lnTo>
                  <a:pt x="2368610" y="1901056"/>
                </a:lnTo>
                <a:cubicBezTo>
                  <a:pt x="2360251" y="1881333"/>
                  <a:pt x="2360251" y="1874641"/>
                  <a:pt x="2368610" y="1854918"/>
                </a:cubicBezTo>
                <a:cubicBezTo>
                  <a:pt x="2360251" y="1848226"/>
                  <a:pt x="2352652" y="1841535"/>
                  <a:pt x="2344293" y="1834843"/>
                </a:cubicBezTo>
                <a:lnTo>
                  <a:pt x="2297179" y="1834843"/>
                </a:lnTo>
                <a:lnTo>
                  <a:pt x="2297179" y="1861258"/>
                </a:lnTo>
                <a:cubicBezTo>
                  <a:pt x="2281221" y="1874641"/>
                  <a:pt x="2250066" y="1874641"/>
                  <a:pt x="2241706" y="1888024"/>
                </a:cubicBezTo>
                <a:lnTo>
                  <a:pt x="2225748" y="1888025"/>
                </a:lnTo>
                <a:lnTo>
                  <a:pt x="2225748" y="1861258"/>
                </a:lnTo>
                <a:cubicBezTo>
                  <a:pt x="2186994" y="1867949"/>
                  <a:pt x="2162676" y="1867949"/>
                  <a:pt x="2147479" y="1861258"/>
                </a:cubicBezTo>
                <a:lnTo>
                  <a:pt x="2099605" y="1861258"/>
                </a:lnTo>
                <a:cubicBezTo>
                  <a:pt x="2107964" y="1854918"/>
                  <a:pt x="2107964" y="1854918"/>
                  <a:pt x="2115563" y="1854919"/>
                </a:cubicBezTo>
                <a:lnTo>
                  <a:pt x="2115563" y="1848226"/>
                </a:lnTo>
                <a:cubicBezTo>
                  <a:pt x="2099605" y="1848226"/>
                  <a:pt x="2083648" y="1854918"/>
                  <a:pt x="2076048" y="1861258"/>
                </a:cubicBezTo>
                <a:lnTo>
                  <a:pt x="2051731" y="1861258"/>
                </a:lnTo>
                <a:cubicBezTo>
                  <a:pt x="2060090" y="1848226"/>
                  <a:pt x="2060090" y="1848226"/>
                  <a:pt x="2068449" y="1828503"/>
                </a:cubicBezTo>
                <a:cubicBezTo>
                  <a:pt x="1972702" y="1834843"/>
                  <a:pt x="1822241" y="1874641"/>
                  <a:pt x="1735613" y="1821812"/>
                </a:cubicBezTo>
                <a:cubicBezTo>
                  <a:pt x="1719655" y="1808428"/>
                  <a:pt x="1719655" y="1795397"/>
                  <a:pt x="1712056" y="1775322"/>
                </a:cubicBezTo>
                <a:cubicBezTo>
                  <a:pt x="1696098" y="1775322"/>
                  <a:pt x="1680140" y="1782014"/>
                  <a:pt x="1664182" y="1782014"/>
                </a:cubicBezTo>
                <a:lnTo>
                  <a:pt x="1664182" y="1801737"/>
                </a:lnTo>
                <a:cubicBezTo>
                  <a:pt x="1633026" y="1815120"/>
                  <a:pt x="1600350" y="1834843"/>
                  <a:pt x="1584392" y="1861258"/>
                </a:cubicBezTo>
                <a:cubicBezTo>
                  <a:pt x="1497764" y="1861258"/>
                  <a:pt x="1402777" y="1860554"/>
                  <a:pt x="1323747" y="1861258"/>
                </a:cubicBezTo>
                <a:cubicBezTo>
                  <a:pt x="1244718" y="1861963"/>
                  <a:pt x="1139850" y="1866188"/>
                  <a:pt x="1107935" y="1866188"/>
                </a:cubicBezTo>
                <a:cubicBezTo>
                  <a:pt x="1116294" y="1899296"/>
                  <a:pt x="1284232" y="1920779"/>
                  <a:pt x="1292591" y="1947545"/>
                </a:cubicBezTo>
                <a:cubicBezTo>
                  <a:pt x="1316148" y="1947546"/>
                  <a:pt x="1332106" y="1940855"/>
                  <a:pt x="1348064" y="1940854"/>
                </a:cubicBezTo>
                <a:cubicBezTo>
                  <a:pt x="1363261" y="1953886"/>
                  <a:pt x="1363261" y="1953886"/>
                  <a:pt x="1371620" y="1973961"/>
                </a:cubicBezTo>
                <a:cubicBezTo>
                  <a:pt x="1371620" y="1980299"/>
                  <a:pt x="1371620" y="1980299"/>
                  <a:pt x="1355663" y="1994035"/>
                </a:cubicBezTo>
                <a:cubicBezTo>
                  <a:pt x="1363261" y="2007067"/>
                  <a:pt x="1355662" y="2000375"/>
                  <a:pt x="1379219" y="2013407"/>
                </a:cubicBezTo>
                <a:cubicBezTo>
                  <a:pt x="1395178" y="2013407"/>
                  <a:pt x="1584392" y="1986991"/>
                  <a:pt x="1608709" y="1973961"/>
                </a:cubicBezTo>
                <a:cubicBezTo>
                  <a:pt x="1640624" y="1973961"/>
                  <a:pt x="1640625" y="1980299"/>
                  <a:pt x="1664182" y="1986992"/>
                </a:cubicBezTo>
                <a:cubicBezTo>
                  <a:pt x="1648984" y="1994035"/>
                  <a:pt x="1633026" y="1986992"/>
                  <a:pt x="1608709" y="1994036"/>
                </a:cubicBezTo>
                <a:cubicBezTo>
                  <a:pt x="1584392" y="2000375"/>
                  <a:pt x="1560836" y="2026790"/>
                  <a:pt x="1537278" y="2033481"/>
                </a:cubicBezTo>
                <a:cubicBezTo>
                  <a:pt x="1506123" y="2046513"/>
                  <a:pt x="1308548" y="2046513"/>
                  <a:pt x="1276633" y="2020450"/>
                </a:cubicBezTo>
                <a:lnTo>
                  <a:pt x="1260675" y="2020450"/>
                </a:lnTo>
                <a:cubicBezTo>
                  <a:pt x="1269034" y="2053205"/>
                  <a:pt x="1276633" y="2059896"/>
                  <a:pt x="1308548" y="2066588"/>
                </a:cubicBezTo>
                <a:cubicBezTo>
                  <a:pt x="1284232" y="2086311"/>
                  <a:pt x="1284232" y="2072927"/>
                  <a:pt x="1292591" y="2099342"/>
                </a:cubicBezTo>
                <a:cubicBezTo>
                  <a:pt x="1253076" y="2099342"/>
                  <a:pt x="1205202" y="2106386"/>
                  <a:pt x="1165687" y="2106386"/>
                </a:cubicBezTo>
                <a:cubicBezTo>
                  <a:pt x="1213561" y="2132449"/>
                  <a:pt x="1276633" y="2106386"/>
                  <a:pt x="1332106" y="2126109"/>
                </a:cubicBezTo>
                <a:cubicBezTo>
                  <a:pt x="1355662" y="2132448"/>
                  <a:pt x="1363261" y="2152523"/>
                  <a:pt x="1395177" y="2158863"/>
                </a:cubicBezTo>
                <a:cubicBezTo>
                  <a:pt x="1387578" y="2165907"/>
                  <a:pt x="1387578" y="2172247"/>
                  <a:pt x="1379220" y="2178939"/>
                </a:cubicBezTo>
                <a:cubicBezTo>
                  <a:pt x="1395177" y="2185631"/>
                  <a:pt x="1402777" y="2185630"/>
                  <a:pt x="1418734" y="2185630"/>
                </a:cubicBezTo>
                <a:lnTo>
                  <a:pt x="1418734" y="2205353"/>
                </a:lnTo>
                <a:cubicBezTo>
                  <a:pt x="1466609" y="2205352"/>
                  <a:pt x="1497764" y="2199014"/>
                  <a:pt x="1521321" y="2218384"/>
                </a:cubicBezTo>
                <a:cubicBezTo>
                  <a:pt x="1537278" y="2225428"/>
                  <a:pt x="1529680" y="2218384"/>
                  <a:pt x="1537278" y="2225428"/>
                </a:cubicBezTo>
                <a:cubicBezTo>
                  <a:pt x="1506123" y="2245152"/>
                  <a:pt x="1490165" y="2251843"/>
                  <a:pt x="1434692" y="2251843"/>
                </a:cubicBezTo>
                <a:lnTo>
                  <a:pt x="1434692" y="2258535"/>
                </a:lnTo>
                <a:lnTo>
                  <a:pt x="1427093" y="2258534"/>
                </a:lnTo>
                <a:lnTo>
                  <a:pt x="1427093" y="2271566"/>
                </a:lnTo>
                <a:cubicBezTo>
                  <a:pt x="1434692" y="2278258"/>
                  <a:pt x="1442291" y="2284949"/>
                  <a:pt x="1450650" y="2297981"/>
                </a:cubicBezTo>
                <a:lnTo>
                  <a:pt x="1506123" y="2297981"/>
                </a:lnTo>
                <a:lnTo>
                  <a:pt x="1506123" y="2318055"/>
                </a:lnTo>
                <a:cubicBezTo>
                  <a:pt x="1458249" y="2331087"/>
                  <a:pt x="1395178" y="2410331"/>
                  <a:pt x="1355662" y="2390960"/>
                </a:cubicBezTo>
                <a:cubicBezTo>
                  <a:pt x="1332106" y="2377577"/>
                  <a:pt x="1300189" y="2258535"/>
                  <a:pt x="1300189" y="2205352"/>
                </a:cubicBezTo>
                <a:lnTo>
                  <a:pt x="1276633" y="2205353"/>
                </a:lnTo>
                <a:cubicBezTo>
                  <a:pt x="1260675" y="2152523"/>
                  <a:pt x="1141370" y="2145832"/>
                  <a:pt x="1101856" y="2132449"/>
                </a:cubicBezTo>
                <a:cubicBezTo>
                  <a:pt x="1094257" y="2126109"/>
                  <a:pt x="1086657" y="2126109"/>
                  <a:pt x="1086657" y="2126109"/>
                </a:cubicBezTo>
                <a:cubicBezTo>
                  <a:pt x="1086657" y="2106387"/>
                  <a:pt x="1086657" y="2093003"/>
                  <a:pt x="1094257" y="2072927"/>
                </a:cubicBezTo>
                <a:cubicBezTo>
                  <a:pt x="1133771" y="2079972"/>
                  <a:pt x="1157329" y="2079971"/>
                  <a:pt x="1180885" y="2059896"/>
                </a:cubicBezTo>
                <a:cubicBezTo>
                  <a:pt x="1205202" y="2053205"/>
                  <a:pt x="1189244" y="2066588"/>
                  <a:pt x="1196843" y="2046513"/>
                </a:cubicBezTo>
                <a:cubicBezTo>
                  <a:pt x="1205202" y="2039821"/>
                  <a:pt x="1196843" y="2039822"/>
                  <a:pt x="1205202" y="2026790"/>
                </a:cubicBezTo>
                <a:lnTo>
                  <a:pt x="1205202" y="2020450"/>
                </a:lnTo>
                <a:cubicBezTo>
                  <a:pt x="1165688" y="2013407"/>
                  <a:pt x="1078299" y="2020450"/>
                  <a:pt x="1054742" y="2000375"/>
                </a:cubicBezTo>
                <a:cubicBezTo>
                  <a:pt x="1007628" y="2007067"/>
                  <a:pt x="975712" y="2046513"/>
                  <a:pt x="959755" y="2079972"/>
                </a:cubicBezTo>
                <a:lnTo>
                  <a:pt x="865526" y="2079971"/>
                </a:lnTo>
                <a:lnTo>
                  <a:pt x="865527" y="2053204"/>
                </a:lnTo>
                <a:cubicBezTo>
                  <a:pt x="841210" y="2066588"/>
                  <a:pt x="849568" y="2059896"/>
                  <a:pt x="810054" y="2059896"/>
                </a:cubicBezTo>
                <a:cubicBezTo>
                  <a:pt x="817653" y="2066588"/>
                  <a:pt x="817653" y="2072927"/>
                  <a:pt x="826012" y="2079972"/>
                </a:cubicBezTo>
                <a:cubicBezTo>
                  <a:pt x="817653" y="2086311"/>
                  <a:pt x="810054" y="2093003"/>
                  <a:pt x="801695" y="2099342"/>
                </a:cubicBezTo>
                <a:cubicBezTo>
                  <a:pt x="786497" y="2112726"/>
                  <a:pt x="753821" y="2099342"/>
                  <a:pt x="730265" y="2112726"/>
                </a:cubicBezTo>
                <a:lnTo>
                  <a:pt x="714307" y="2112725"/>
                </a:lnTo>
                <a:cubicBezTo>
                  <a:pt x="721906" y="2119417"/>
                  <a:pt x="714307" y="2119417"/>
                  <a:pt x="730265" y="2126109"/>
                </a:cubicBezTo>
                <a:cubicBezTo>
                  <a:pt x="730264" y="2158863"/>
                  <a:pt x="721905" y="2165907"/>
                  <a:pt x="690750" y="2178939"/>
                </a:cubicBezTo>
                <a:lnTo>
                  <a:pt x="690749" y="2199014"/>
                </a:lnTo>
                <a:cubicBezTo>
                  <a:pt x="737863" y="2199014"/>
                  <a:pt x="769780" y="2199014"/>
                  <a:pt x="786497" y="2178938"/>
                </a:cubicBezTo>
                <a:lnTo>
                  <a:pt x="817653" y="2178939"/>
                </a:lnTo>
                <a:cubicBezTo>
                  <a:pt x="810054" y="2185631"/>
                  <a:pt x="810054" y="2185631"/>
                  <a:pt x="794096" y="2192322"/>
                </a:cubicBezTo>
                <a:cubicBezTo>
                  <a:pt x="810054" y="2212045"/>
                  <a:pt x="833611" y="2205354"/>
                  <a:pt x="849568" y="2212045"/>
                </a:cubicBezTo>
                <a:cubicBezTo>
                  <a:pt x="865527" y="2205352"/>
                  <a:pt x="857168" y="2218384"/>
                  <a:pt x="865526" y="2192322"/>
                </a:cubicBezTo>
                <a:cubicBezTo>
                  <a:pt x="905042" y="2199014"/>
                  <a:pt x="912640" y="2218384"/>
                  <a:pt x="952155" y="2218384"/>
                </a:cubicBezTo>
                <a:lnTo>
                  <a:pt x="952156" y="2225428"/>
                </a:lnTo>
                <a:cubicBezTo>
                  <a:pt x="928598" y="2231767"/>
                  <a:pt x="920239" y="2238460"/>
                  <a:pt x="896682" y="2238460"/>
                </a:cubicBezTo>
                <a:lnTo>
                  <a:pt x="896683" y="2245151"/>
                </a:lnTo>
                <a:lnTo>
                  <a:pt x="905042" y="2245151"/>
                </a:lnTo>
                <a:lnTo>
                  <a:pt x="905042" y="2258534"/>
                </a:lnTo>
                <a:cubicBezTo>
                  <a:pt x="905042" y="2271566"/>
                  <a:pt x="912640" y="2245151"/>
                  <a:pt x="912640" y="2245151"/>
                </a:cubicBezTo>
                <a:cubicBezTo>
                  <a:pt x="936198" y="2251843"/>
                  <a:pt x="936198" y="2251843"/>
                  <a:pt x="952156" y="2264874"/>
                </a:cubicBezTo>
                <a:cubicBezTo>
                  <a:pt x="952156" y="2271566"/>
                  <a:pt x="952156" y="2278257"/>
                  <a:pt x="944556" y="2284949"/>
                </a:cubicBezTo>
                <a:cubicBezTo>
                  <a:pt x="936198" y="2278258"/>
                  <a:pt x="936198" y="2284949"/>
                  <a:pt x="928599" y="2278258"/>
                </a:cubicBezTo>
                <a:lnTo>
                  <a:pt x="905041" y="2278258"/>
                </a:lnTo>
                <a:cubicBezTo>
                  <a:pt x="912640" y="2297981"/>
                  <a:pt x="912640" y="2297981"/>
                  <a:pt x="944557" y="2305025"/>
                </a:cubicBezTo>
                <a:lnTo>
                  <a:pt x="944557" y="2311364"/>
                </a:lnTo>
                <a:cubicBezTo>
                  <a:pt x="936198" y="2311364"/>
                  <a:pt x="928598" y="2318055"/>
                  <a:pt x="920239" y="2324395"/>
                </a:cubicBezTo>
                <a:cubicBezTo>
                  <a:pt x="905041" y="2324395"/>
                  <a:pt x="905042" y="2318056"/>
                  <a:pt x="880725" y="2318055"/>
                </a:cubicBezTo>
                <a:cubicBezTo>
                  <a:pt x="873126" y="2324395"/>
                  <a:pt x="865527" y="2331087"/>
                  <a:pt x="857168" y="2337778"/>
                </a:cubicBezTo>
                <a:lnTo>
                  <a:pt x="857168" y="2344470"/>
                </a:lnTo>
                <a:cubicBezTo>
                  <a:pt x="896683" y="2337779"/>
                  <a:pt x="952156" y="2344470"/>
                  <a:pt x="991670" y="2344471"/>
                </a:cubicBezTo>
                <a:lnTo>
                  <a:pt x="991670" y="2350810"/>
                </a:lnTo>
                <a:cubicBezTo>
                  <a:pt x="944556" y="2370885"/>
                  <a:pt x="920239" y="2350810"/>
                  <a:pt x="873126" y="2364193"/>
                </a:cubicBezTo>
                <a:cubicBezTo>
                  <a:pt x="841210" y="2377577"/>
                  <a:pt x="801695" y="2397300"/>
                  <a:pt x="769779" y="2410331"/>
                </a:cubicBezTo>
                <a:lnTo>
                  <a:pt x="769780" y="2423715"/>
                </a:lnTo>
                <a:cubicBezTo>
                  <a:pt x="753821" y="2430406"/>
                  <a:pt x="737863" y="2417022"/>
                  <a:pt x="730264" y="2410331"/>
                </a:cubicBezTo>
                <a:lnTo>
                  <a:pt x="714307" y="2410331"/>
                </a:lnTo>
                <a:lnTo>
                  <a:pt x="714307" y="2437098"/>
                </a:lnTo>
                <a:cubicBezTo>
                  <a:pt x="730264" y="2437098"/>
                  <a:pt x="746222" y="2443437"/>
                  <a:pt x="761421" y="2443437"/>
                </a:cubicBezTo>
                <a:lnTo>
                  <a:pt x="761420" y="2469851"/>
                </a:lnTo>
                <a:cubicBezTo>
                  <a:pt x="721906" y="2469853"/>
                  <a:pt x="714307" y="2463513"/>
                  <a:pt x="682391" y="2456821"/>
                </a:cubicBezTo>
                <a:lnTo>
                  <a:pt x="682391" y="2463513"/>
                </a:lnTo>
                <a:lnTo>
                  <a:pt x="674791" y="2463511"/>
                </a:lnTo>
                <a:cubicBezTo>
                  <a:pt x="682391" y="2476896"/>
                  <a:pt x="706708" y="2483236"/>
                  <a:pt x="721906" y="2496619"/>
                </a:cubicBezTo>
                <a:cubicBezTo>
                  <a:pt x="706708" y="2516342"/>
                  <a:pt x="714307" y="2502958"/>
                  <a:pt x="714307" y="2523034"/>
                </a:cubicBezTo>
                <a:cubicBezTo>
                  <a:pt x="635277" y="2523034"/>
                  <a:pt x="516732" y="2516342"/>
                  <a:pt x="437703" y="2496619"/>
                </a:cubicBezTo>
                <a:cubicBezTo>
                  <a:pt x="382230" y="2489927"/>
                  <a:pt x="310799" y="2502958"/>
                  <a:pt x="271284" y="2483236"/>
                </a:cubicBezTo>
                <a:cubicBezTo>
                  <a:pt x="224171" y="2476896"/>
                  <a:pt x="23557" y="2468443"/>
                  <a:pt x="0" y="2481826"/>
                </a:cubicBezTo>
                <a:cubicBezTo>
                  <a:pt x="7599" y="2495210"/>
                  <a:pt x="136782" y="2511763"/>
                  <a:pt x="184656" y="2523034"/>
                </a:cubicBezTo>
                <a:cubicBezTo>
                  <a:pt x="232529" y="2534304"/>
                  <a:pt x="263686" y="2542757"/>
                  <a:pt x="287242" y="2549448"/>
                </a:cubicBezTo>
                <a:lnTo>
                  <a:pt x="357913" y="2549448"/>
                </a:lnTo>
                <a:cubicBezTo>
                  <a:pt x="367032" y="2556140"/>
                  <a:pt x="374631" y="2569523"/>
                  <a:pt x="374631" y="2575863"/>
                </a:cubicBezTo>
                <a:cubicBezTo>
                  <a:pt x="406547" y="2575863"/>
                  <a:pt x="430104" y="2569523"/>
                  <a:pt x="453661" y="2569523"/>
                </a:cubicBezTo>
                <a:cubicBezTo>
                  <a:pt x="461260" y="2569523"/>
                  <a:pt x="469618" y="2588894"/>
                  <a:pt x="477218" y="2588894"/>
                </a:cubicBezTo>
                <a:cubicBezTo>
                  <a:pt x="509133" y="2595938"/>
                  <a:pt x="588163" y="2575863"/>
                  <a:pt x="604121" y="2582554"/>
                </a:cubicBezTo>
                <a:cubicBezTo>
                  <a:pt x="611719" y="2582554"/>
                  <a:pt x="627678" y="2602277"/>
                  <a:pt x="635277" y="2608969"/>
                </a:cubicBezTo>
                <a:cubicBezTo>
                  <a:pt x="682391" y="2608969"/>
                  <a:pt x="730265" y="2608969"/>
                  <a:pt x="769779" y="2615309"/>
                </a:cubicBezTo>
                <a:cubicBezTo>
                  <a:pt x="905042" y="2642075"/>
                  <a:pt x="928598" y="2642075"/>
                  <a:pt x="1047143" y="2608969"/>
                </a:cubicBezTo>
                <a:cubicBezTo>
                  <a:pt x="1054742" y="2615309"/>
                  <a:pt x="1054742" y="2615309"/>
                  <a:pt x="1062342" y="2629045"/>
                </a:cubicBezTo>
                <a:cubicBezTo>
                  <a:pt x="1086657" y="2615309"/>
                  <a:pt x="1086658" y="2608969"/>
                  <a:pt x="1133771" y="2608969"/>
                </a:cubicBezTo>
                <a:lnTo>
                  <a:pt x="1133771" y="2629044"/>
                </a:lnTo>
                <a:cubicBezTo>
                  <a:pt x="1141370" y="2629044"/>
                  <a:pt x="1157329" y="2629045"/>
                  <a:pt x="1173286" y="2635384"/>
                </a:cubicBezTo>
                <a:lnTo>
                  <a:pt x="1173286" y="2615309"/>
                </a:lnTo>
                <a:cubicBezTo>
                  <a:pt x="1213561" y="2629045"/>
                  <a:pt x="1292591" y="2602277"/>
                  <a:pt x="1332106" y="2642075"/>
                </a:cubicBezTo>
                <a:cubicBezTo>
                  <a:pt x="1348064" y="2635384"/>
                  <a:pt x="1402776" y="2629045"/>
                  <a:pt x="1418734" y="2635384"/>
                </a:cubicBezTo>
                <a:lnTo>
                  <a:pt x="1458249" y="2635384"/>
                </a:lnTo>
                <a:lnTo>
                  <a:pt x="1458249" y="2642076"/>
                </a:lnTo>
                <a:cubicBezTo>
                  <a:pt x="1442291" y="2642075"/>
                  <a:pt x="1442291" y="2642075"/>
                  <a:pt x="1418734" y="2648767"/>
                </a:cubicBezTo>
                <a:cubicBezTo>
                  <a:pt x="1442291" y="2668490"/>
                  <a:pt x="1506123" y="2648767"/>
                  <a:pt x="1537278" y="2661798"/>
                </a:cubicBezTo>
                <a:cubicBezTo>
                  <a:pt x="1569195" y="2674830"/>
                  <a:pt x="1584392" y="2701596"/>
                  <a:pt x="1623908" y="2708289"/>
                </a:cubicBezTo>
                <a:cubicBezTo>
                  <a:pt x="1696098" y="2708289"/>
                  <a:pt x="1767528" y="2714980"/>
                  <a:pt x="1838199" y="2714980"/>
                </a:cubicBezTo>
                <a:cubicBezTo>
                  <a:pt x="1854157" y="2714979"/>
                  <a:pt x="1861756" y="2694905"/>
                  <a:pt x="1877714" y="2688566"/>
                </a:cubicBezTo>
                <a:cubicBezTo>
                  <a:pt x="1924827" y="2674830"/>
                  <a:pt x="1980300" y="2694904"/>
                  <a:pt x="2028175" y="2674830"/>
                </a:cubicBezTo>
                <a:cubicBezTo>
                  <a:pt x="2035774" y="2661798"/>
                  <a:pt x="2051731" y="2648767"/>
                  <a:pt x="2068449" y="2635384"/>
                </a:cubicBezTo>
                <a:cubicBezTo>
                  <a:pt x="2099605" y="2615309"/>
                  <a:pt x="2139120" y="2622352"/>
                  <a:pt x="2162677" y="2622353"/>
                </a:cubicBezTo>
                <a:cubicBezTo>
                  <a:pt x="2225748" y="2622353"/>
                  <a:pt x="2281221" y="2622353"/>
                  <a:pt x="2344293" y="2629044"/>
                </a:cubicBezTo>
                <a:cubicBezTo>
                  <a:pt x="2360251" y="2622352"/>
                  <a:pt x="2392167" y="2602277"/>
                  <a:pt x="2423323" y="2608969"/>
                </a:cubicBezTo>
                <a:cubicBezTo>
                  <a:pt x="2431682" y="2608969"/>
                  <a:pt x="2447639" y="2629044"/>
                  <a:pt x="2462837" y="2642075"/>
                </a:cubicBezTo>
                <a:cubicBezTo>
                  <a:pt x="2519070" y="2635384"/>
                  <a:pt x="2550986" y="2642075"/>
                  <a:pt x="2582142" y="2655459"/>
                </a:cubicBezTo>
                <a:cubicBezTo>
                  <a:pt x="2574543" y="2668490"/>
                  <a:pt x="2566184" y="2681873"/>
                  <a:pt x="2558585" y="2688566"/>
                </a:cubicBezTo>
                <a:lnTo>
                  <a:pt x="2558585" y="2701596"/>
                </a:lnTo>
                <a:cubicBezTo>
                  <a:pt x="2582142" y="2701597"/>
                  <a:pt x="2590501" y="2694904"/>
                  <a:pt x="2614057" y="2701597"/>
                </a:cubicBezTo>
                <a:cubicBezTo>
                  <a:pt x="2653573" y="2701596"/>
                  <a:pt x="2645214" y="2694904"/>
                  <a:pt x="2653573" y="2688566"/>
                </a:cubicBezTo>
                <a:cubicBezTo>
                  <a:pt x="2677129" y="2681874"/>
                  <a:pt x="2756159" y="2694905"/>
                  <a:pt x="2788075" y="2674830"/>
                </a:cubicBezTo>
                <a:cubicBezTo>
                  <a:pt x="2835188" y="2681873"/>
                  <a:pt x="2827590" y="2721319"/>
                  <a:pt x="2842788" y="2748087"/>
                </a:cubicBezTo>
                <a:cubicBezTo>
                  <a:pt x="2874704" y="2748087"/>
                  <a:pt x="2954493" y="2748087"/>
                  <a:pt x="2978050" y="2761118"/>
                </a:cubicBezTo>
                <a:cubicBezTo>
                  <a:pt x="3080637" y="2761118"/>
                  <a:pt x="3041122" y="2800916"/>
                  <a:pt x="3104194" y="2820991"/>
                </a:cubicBezTo>
                <a:cubicBezTo>
                  <a:pt x="3167265" y="2840362"/>
                  <a:pt x="3238695" y="2813947"/>
                  <a:pt x="3310126" y="2827331"/>
                </a:cubicBezTo>
                <a:cubicBezTo>
                  <a:pt x="3350401" y="2840362"/>
                  <a:pt x="3413473" y="2847053"/>
                  <a:pt x="3460586" y="2847053"/>
                </a:cubicBezTo>
                <a:cubicBezTo>
                  <a:pt x="3476544" y="2906927"/>
                  <a:pt x="3539616" y="2893543"/>
                  <a:pt x="3602688" y="2913266"/>
                </a:cubicBezTo>
                <a:cubicBezTo>
                  <a:pt x="3681718" y="2932989"/>
                  <a:pt x="3745549" y="2992863"/>
                  <a:pt x="3864093" y="2985819"/>
                </a:cubicBezTo>
                <a:cubicBezTo>
                  <a:pt x="3840537" y="3005894"/>
                  <a:pt x="3793423" y="3018924"/>
                  <a:pt x="3769866" y="3025969"/>
                </a:cubicBezTo>
                <a:cubicBezTo>
                  <a:pt x="3793424" y="3085490"/>
                  <a:pt x="3872453" y="3059075"/>
                  <a:pt x="3959082" y="3078798"/>
                </a:cubicBezTo>
                <a:cubicBezTo>
                  <a:pt x="4045710" y="3091829"/>
                  <a:pt x="4124740" y="3124936"/>
                  <a:pt x="4204529" y="3145012"/>
                </a:cubicBezTo>
                <a:cubicBezTo>
                  <a:pt x="4252403" y="3158042"/>
                  <a:pt x="4315475" y="3145011"/>
                  <a:pt x="4354990" y="3164735"/>
                </a:cubicBezTo>
                <a:cubicBezTo>
                  <a:pt x="4378546" y="3177765"/>
                  <a:pt x="4378546" y="3191149"/>
                  <a:pt x="4394505" y="3204532"/>
                </a:cubicBezTo>
                <a:cubicBezTo>
                  <a:pt x="4386146" y="3217563"/>
                  <a:pt x="4378546" y="3224255"/>
                  <a:pt x="4362589" y="3237286"/>
                </a:cubicBezTo>
                <a:cubicBezTo>
                  <a:pt x="4291918" y="3251022"/>
                  <a:pt x="4188572" y="3264053"/>
                  <a:pt x="4093584" y="3251022"/>
                </a:cubicBezTo>
                <a:cubicBezTo>
                  <a:pt x="4054069" y="3243978"/>
                  <a:pt x="3975040" y="3230947"/>
                  <a:pt x="3927165" y="3243978"/>
                </a:cubicBezTo>
                <a:cubicBezTo>
                  <a:pt x="3848136" y="3257362"/>
                  <a:pt x="3808621" y="3296808"/>
                  <a:pt x="3697675" y="3290468"/>
                </a:cubicBezTo>
                <a:cubicBezTo>
                  <a:pt x="3705274" y="3296808"/>
                  <a:pt x="3737191" y="3303499"/>
                  <a:pt x="3745549" y="3310543"/>
                </a:cubicBezTo>
                <a:lnTo>
                  <a:pt x="3745549" y="3349989"/>
                </a:lnTo>
                <a:cubicBezTo>
                  <a:pt x="3753908" y="3363020"/>
                  <a:pt x="3785064" y="3376403"/>
                  <a:pt x="3793423" y="3396479"/>
                </a:cubicBezTo>
                <a:cubicBezTo>
                  <a:pt x="3911968" y="3396479"/>
                  <a:pt x="3903609" y="3429233"/>
                  <a:pt x="3966680" y="3448956"/>
                </a:cubicBezTo>
                <a:lnTo>
                  <a:pt x="4061668" y="3448956"/>
                </a:lnTo>
                <a:cubicBezTo>
                  <a:pt x="4173373" y="3488753"/>
                  <a:pt x="4378546" y="3554967"/>
                  <a:pt x="4560162" y="3502138"/>
                </a:cubicBezTo>
                <a:cubicBezTo>
                  <a:pt x="4608036" y="3488754"/>
                  <a:pt x="4608036" y="3462340"/>
                  <a:pt x="4639953" y="3448956"/>
                </a:cubicBezTo>
                <a:cubicBezTo>
                  <a:pt x="4663509" y="3442617"/>
                  <a:pt x="4679467" y="3435924"/>
                  <a:pt x="4703023" y="3429233"/>
                </a:cubicBezTo>
                <a:cubicBezTo>
                  <a:pt x="4721262" y="3413736"/>
                  <a:pt x="4740259" y="3398592"/>
                  <a:pt x="4758497" y="3383095"/>
                </a:cubicBezTo>
                <a:lnTo>
                  <a:pt x="4758497" y="3363020"/>
                </a:lnTo>
                <a:cubicBezTo>
                  <a:pt x="4789653" y="3363020"/>
                  <a:pt x="4805611" y="3363020"/>
                  <a:pt x="4829167" y="3349989"/>
                </a:cubicBezTo>
                <a:cubicBezTo>
                  <a:pt x="4861084" y="3336957"/>
                  <a:pt x="4868682" y="3303499"/>
                  <a:pt x="4900598" y="3290468"/>
                </a:cubicBezTo>
                <a:cubicBezTo>
                  <a:pt x="4900598" y="3250582"/>
                  <a:pt x="4904872" y="3251903"/>
                  <a:pt x="4913742" y="3243912"/>
                </a:cubicBezTo>
                <a:lnTo>
                  <a:pt x="4914357" y="3243146"/>
                </a:lnTo>
                <a:lnTo>
                  <a:pt x="4925078" y="3233610"/>
                </a:lnTo>
                <a:lnTo>
                  <a:pt x="4925789" y="3231611"/>
                </a:lnTo>
                <a:lnTo>
                  <a:pt x="4966804" y="3248292"/>
                </a:lnTo>
                <a:cubicBezTo>
                  <a:pt x="4979628" y="3254104"/>
                  <a:pt x="4991406" y="3260707"/>
                  <a:pt x="5003185" y="3270393"/>
                </a:cubicBezTo>
                <a:cubicBezTo>
                  <a:pt x="5019902" y="3264053"/>
                  <a:pt x="5027501" y="3270393"/>
                  <a:pt x="5035861" y="3270393"/>
                </a:cubicBezTo>
                <a:lnTo>
                  <a:pt x="5043460" y="3270393"/>
                </a:lnTo>
                <a:cubicBezTo>
                  <a:pt x="5067016" y="3283776"/>
                  <a:pt x="5098933" y="3316883"/>
                  <a:pt x="5130088" y="3323574"/>
                </a:cubicBezTo>
                <a:cubicBezTo>
                  <a:pt x="5162004" y="3329914"/>
                  <a:pt x="5138447" y="3310543"/>
                  <a:pt x="5162003" y="3310543"/>
                </a:cubicBezTo>
                <a:cubicBezTo>
                  <a:pt x="5177961" y="3316883"/>
                  <a:pt x="5209117" y="3336957"/>
                  <a:pt x="5225075" y="3343297"/>
                </a:cubicBezTo>
                <a:lnTo>
                  <a:pt x="5280548" y="3343297"/>
                </a:lnTo>
                <a:cubicBezTo>
                  <a:pt x="5327662" y="3356329"/>
                  <a:pt x="5415050" y="3383095"/>
                  <a:pt x="5455325" y="3356329"/>
                </a:cubicBezTo>
                <a:cubicBezTo>
                  <a:pt x="5470524" y="3363020"/>
                  <a:pt x="5462924" y="3356329"/>
                  <a:pt x="5470523" y="3376403"/>
                </a:cubicBezTo>
                <a:lnTo>
                  <a:pt x="5486480" y="3376403"/>
                </a:lnTo>
                <a:cubicBezTo>
                  <a:pt x="5502439" y="3343297"/>
                  <a:pt x="5557912" y="3251022"/>
                  <a:pt x="5549553" y="3237286"/>
                </a:cubicBezTo>
                <a:lnTo>
                  <a:pt x="5549552" y="3217564"/>
                </a:lnTo>
                <a:cubicBezTo>
                  <a:pt x="5502439" y="3204532"/>
                  <a:pt x="5383134" y="3217564"/>
                  <a:pt x="5343620" y="3191148"/>
                </a:cubicBezTo>
                <a:cubicBezTo>
                  <a:pt x="5320062" y="3184457"/>
                  <a:pt x="5320062" y="3164735"/>
                  <a:pt x="5312464" y="3145011"/>
                </a:cubicBezTo>
                <a:cubicBezTo>
                  <a:pt x="5288147" y="3151350"/>
                  <a:pt x="5280548" y="3151350"/>
                  <a:pt x="5272949" y="3151350"/>
                </a:cubicBezTo>
                <a:lnTo>
                  <a:pt x="5256990" y="3151350"/>
                </a:lnTo>
                <a:cubicBezTo>
                  <a:pt x="5264590" y="3158042"/>
                  <a:pt x="5264590" y="3158042"/>
                  <a:pt x="5272949" y="3164734"/>
                </a:cubicBezTo>
                <a:lnTo>
                  <a:pt x="5272949" y="3171426"/>
                </a:lnTo>
                <a:cubicBezTo>
                  <a:pt x="5253191" y="3171425"/>
                  <a:pt x="5227355" y="3169753"/>
                  <a:pt x="5203513" y="3169709"/>
                </a:cubicBezTo>
                <a:lnTo>
                  <a:pt x="5175044" y="3171051"/>
                </a:lnTo>
                <a:lnTo>
                  <a:pt x="5186199" y="3168105"/>
                </a:lnTo>
                <a:cubicBezTo>
                  <a:pt x="5194082" y="3167227"/>
                  <a:pt x="5202061" y="3167227"/>
                  <a:pt x="5210040" y="3167227"/>
                </a:cubicBezTo>
                <a:lnTo>
                  <a:pt x="5217591" y="3134566"/>
                </a:lnTo>
                <a:lnTo>
                  <a:pt x="5248633" y="3131627"/>
                </a:lnTo>
                <a:cubicBezTo>
                  <a:pt x="5264591" y="3124936"/>
                  <a:pt x="5288147" y="3098521"/>
                  <a:pt x="5312464" y="3098521"/>
                </a:cubicBezTo>
                <a:cubicBezTo>
                  <a:pt x="5343620" y="3085490"/>
                  <a:pt x="5367176" y="3104861"/>
                  <a:pt x="5406692" y="3111904"/>
                </a:cubicBezTo>
                <a:lnTo>
                  <a:pt x="5406692" y="3138319"/>
                </a:lnTo>
                <a:cubicBezTo>
                  <a:pt x="5422649" y="3131627"/>
                  <a:pt x="5446966" y="3124936"/>
                  <a:pt x="5462924" y="3118596"/>
                </a:cubicBezTo>
                <a:cubicBezTo>
                  <a:pt x="5470524" y="3104860"/>
                  <a:pt x="5494840" y="3085490"/>
                  <a:pt x="5510038" y="3065415"/>
                </a:cubicBezTo>
                <a:lnTo>
                  <a:pt x="5566560" y="3062445"/>
                </a:lnTo>
                <a:lnTo>
                  <a:pt x="5536489" y="3027788"/>
                </a:lnTo>
                <a:lnTo>
                  <a:pt x="5566433" y="3022169"/>
                </a:lnTo>
                <a:lnTo>
                  <a:pt x="5597589" y="3022169"/>
                </a:lnTo>
                <a:cubicBezTo>
                  <a:pt x="5605948" y="3042189"/>
                  <a:pt x="5589990" y="3081527"/>
                  <a:pt x="5605948" y="3107869"/>
                </a:cubicBezTo>
                <a:cubicBezTo>
                  <a:pt x="5621146" y="3154231"/>
                  <a:pt x="5660661" y="3246604"/>
                  <a:pt x="5716134" y="3259951"/>
                </a:cubicBezTo>
                <a:cubicBezTo>
                  <a:pt x="5748049" y="3279620"/>
                  <a:pt x="5842277" y="3272947"/>
                  <a:pt x="5867355" y="3252927"/>
                </a:cubicBezTo>
                <a:cubicBezTo>
                  <a:pt x="5882552" y="3246604"/>
                  <a:pt x="5882552" y="3246604"/>
                  <a:pt x="5890911" y="3226584"/>
                </a:cubicBezTo>
                <a:cubicBezTo>
                  <a:pt x="5914467" y="3193569"/>
                  <a:pt x="5882552" y="3101547"/>
                  <a:pt x="5858235" y="3088551"/>
                </a:cubicBezTo>
                <a:cubicBezTo>
                  <a:pt x="5874953" y="3081527"/>
                  <a:pt x="5890911" y="3075206"/>
                  <a:pt x="5906868" y="3068532"/>
                </a:cubicBezTo>
                <a:cubicBezTo>
                  <a:pt x="5930426" y="3081527"/>
                  <a:pt x="5930426" y="3094873"/>
                  <a:pt x="5953983" y="3101547"/>
                </a:cubicBezTo>
                <a:cubicBezTo>
                  <a:pt x="5985899" y="3121216"/>
                  <a:pt x="6040611" y="3107869"/>
                  <a:pt x="6088485" y="3107869"/>
                </a:cubicBezTo>
                <a:cubicBezTo>
                  <a:pt x="6104443" y="3094873"/>
                  <a:pt x="6119641" y="3088551"/>
                  <a:pt x="6135599" y="3068532"/>
                </a:cubicBezTo>
                <a:cubicBezTo>
                  <a:pt x="6143198" y="3055184"/>
                  <a:pt x="6135598" y="3009174"/>
                  <a:pt x="6135599" y="2995827"/>
                </a:cubicBezTo>
                <a:cubicBezTo>
                  <a:pt x="6064928" y="2962811"/>
                  <a:pt x="6088485" y="2936469"/>
                  <a:pt x="6056569" y="2897132"/>
                </a:cubicBezTo>
                <a:cubicBezTo>
                  <a:pt x="6072526" y="2897132"/>
                  <a:pt x="6072526" y="2897132"/>
                  <a:pt x="6088486" y="2890458"/>
                </a:cubicBezTo>
                <a:cubicBezTo>
                  <a:pt x="6080126" y="2883434"/>
                  <a:pt x="6080126" y="2883434"/>
                  <a:pt x="6072526" y="2864115"/>
                </a:cubicBezTo>
                <a:cubicBezTo>
                  <a:pt x="6080127" y="2864115"/>
                  <a:pt x="6112042" y="2857442"/>
                  <a:pt x="6119641" y="2857443"/>
                </a:cubicBezTo>
                <a:lnTo>
                  <a:pt x="6135598" y="2857443"/>
                </a:lnTo>
                <a:lnTo>
                  <a:pt x="6135598" y="2864115"/>
                </a:lnTo>
                <a:lnTo>
                  <a:pt x="6104443" y="2864115"/>
                </a:lnTo>
                <a:lnTo>
                  <a:pt x="6104443" y="2877111"/>
                </a:lnTo>
                <a:cubicBezTo>
                  <a:pt x="6135598" y="2903453"/>
                  <a:pt x="6198671" y="2949816"/>
                  <a:pt x="6238186" y="2929796"/>
                </a:cubicBezTo>
                <a:cubicBezTo>
                  <a:pt x="6270101" y="2969485"/>
                  <a:pt x="6254144" y="2982831"/>
                  <a:pt x="6317974" y="2995828"/>
                </a:cubicBezTo>
                <a:cubicBezTo>
                  <a:pt x="6326334" y="2989153"/>
                  <a:pt x="6341532" y="2982832"/>
                  <a:pt x="6357489" y="2976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145402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Indoor Sport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E98CCD-9CD4-49E6-A170-65D9CBA75BDB}"/>
              </a:ext>
            </a:extLst>
          </p:cNvPr>
          <p:cNvSpPr/>
          <p:nvPr/>
        </p:nvSpPr>
        <p:spPr>
          <a:xfrm>
            <a:off x="5791968" y="2824487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2D770B-C67B-4D8E-B2A1-DABC22F80698}"/>
              </a:ext>
            </a:extLst>
          </p:cNvPr>
          <p:cNvSpPr/>
          <p:nvPr/>
        </p:nvSpPr>
        <p:spPr>
          <a:xfrm>
            <a:off x="2817632" y="1700189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5E44A6-5168-455A-A2A1-B296D8A4533C}"/>
              </a:ext>
            </a:extLst>
          </p:cNvPr>
          <p:cNvGrpSpPr/>
          <p:nvPr/>
        </p:nvGrpSpPr>
        <p:grpSpPr>
          <a:xfrm>
            <a:off x="3501884" y="1613494"/>
            <a:ext cx="3454722" cy="822389"/>
            <a:chOff x="6516215" y="1668157"/>
            <a:chExt cx="2304256" cy="82238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8B9172-8593-455A-8E22-53A062584FAE}"/>
                </a:ext>
              </a:extLst>
            </p:cNvPr>
            <p:cNvSpPr txBox="1"/>
            <p:nvPr/>
          </p:nvSpPr>
          <p:spPr>
            <a:xfrm>
              <a:off x="6516215" y="1668157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DE302A"/>
                  </a:solidFill>
                </a:rPr>
                <a:t>Table Tennis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A59096-5593-4FC5-AD8E-336461B494F9}"/>
                </a:ext>
              </a:extLst>
            </p:cNvPr>
            <p:cNvSpPr txBox="1"/>
            <p:nvPr/>
          </p:nvSpPr>
          <p:spPr>
            <a:xfrm>
              <a:off x="6516215" y="1913465"/>
              <a:ext cx="2304256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Table tennis is the mini-version of tennis, in short. The court comprises of a rectangular wooden table having a net affixed in the middle</a:t>
              </a:r>
              <a:endPara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D989D340-99F3-4373-81B8-E0946002E0E5}"/>
              </a:ext>
            </a:extLst>
          </p:cNvPr>
          <p:cNvSpPr/>
          <p:nvPr/>
        </p:nvSpPr>
        <p:spPr>
          <a:xfrm>
            <a:off x="4595400" y="2912775"/>
            <a:ext cx="566802" cy="56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D3378B-78AE-4AE0-9871-3E45CE2DBAD2}"/>
              </a:ext>
            </a:extLst>
          </p:cNvPr>
          <p:cNvGrpSpPr/>
          <p:nvPr/>
        </p:nvGrpSpPr>
        <p:grpSpPr>
          <a:xfrm>
            <a:off x="5183993" y="2833443"/>
            <a:ext cx="3488810" cy="672933"/>
            <a:chOff x="6516216" y="1657268"/>
            <a:chExt cx="2326991" cy="672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36773D-A556-456D-864C-11EC56EADFFD}"/>
                </a:ext>
              </a:extLst>
            </p:cNvPr>
            <p:cNvSpPr txBox="1"/>
            <p:nvPr/>
          </p:nvSpPr>
          <p:spPr>
            <a:xfrm>
              <a:off x="6538951" y="1657268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7F7F7F"/>
                  </a:solidFill>
                </a:rPr>
                <a:t>Chess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F267A5-0515-4869-AF5A-6B2140AFC4D5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“Chess is war over the board. The object is to crush the opponents mind</a:t>
              </a:r>
              <a:r>
                <a:rPr lang="en-US" sz="1050" dirty="0"/>
                <a:t>.”</a:t>
              </a:r>
              <a:r>
                <a:rPr lang="en-US" altLang="ko-KR" sz="1050" dirty="0"/>
                <a:t> </a:t>
              </a:r>
              <a:endParaRPr lang="ko-KR" altLang="en-US" sz="105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3508CDB5-BB6B-47E3-B609-12EA96F7E063}"/>
              </a:ext>
            </a:extLst>
          </p:cNvPr>
          <p:cNvSpPr/>
          <p:nvPr/>
        </p:nvSpPr>
        <p:spPr>
          <a:xfrm>
            <a:off x="6589707" y="4198562"/>
            <a:ext cx="566802" cy="56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AE67B4-64A3-4377-855E-022FEED01872}"/>
              </a:ext>
            </a:extLst>
          </p:cNvPr>
          <p:cNvGrpSpPr/>
          <p:nvPr/>
        </p:nvGrpSpPr>
        <p:grpSpPr>
          <a:xfrm>
            <a:off x="7312144" y="4174904"/>
            <a:ext cx="3476530" cy="697199"/>
            <a:chOff x="6501671" y="1633002"/>
            <a:chExt cx="2318801" cy="6971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12F52F-0012-46E0-9391-980A4CED4084}"/>
                </a:ext>
              </a:extLst>
            </p:cNvPr>
            <p:cNvSpPr txBox="1"/>
            <p:nvPr/>
          </p:nvSpPr>
          <p:spPr>
            <a:xfrm>
              <a:off x="6501671" y="1633002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3F3F3F"/>
                  </a:solidFill>
                </a:rPr>
                <a:t>Box Cricket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3549BB-5A07-40B7-8D0E-FE89CCC83937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Cricket is a favorite outdoor sport enjoyed by a vast population around the world.</a:t>
              </a:r>
              <a:endParaRPr lang="ko-KR" altLang="en-US" sz="105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0286D1A-00CE-4085-9EF1-44F30A5E1576}"/>
              </a:ext>
            </a:extLst>
          </p:cNvPr>
          <p:cNvSpPr/>
          <p:nvPr/>
        </p:nvSpPr>
        <p:spPr>
          <a:xfrm>
            <a:off x="8391171" y="5678841"/>
            <a:ext cx="566802" cy="566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5B5365-A37E-4A84-A5B8-484E7B6B021A}"/>
              </a:ext>
            </a:extLst>
          </p:cNvPr>
          <p:cNvGrpSpPr/>
          <p:nvPr/>
        </p:nvGrpSpPr>
        <p:grpSpPr>
          <a:xfrm>
            <a:off x="8957973" y="5723578"/>
            <a:ext cx="3454723" cy="692497"/>
            <a:chOff x="6516216" y="1694144"/>
            <a:chExt cx="2304256" cy="69249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FBFBFC-EDC4-4855-A627-FDAE1083A2B3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500402"/>
                  </a:solidFill>
                </a:rPr>
                <a:t>Badminton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EA50E-62E7-4FDF-8439-E28CDAF711EF}"/>
                </a:ext>
              </a:extLst>
            </p:cNvPr>
            <p:cNvSpPr txBox="1"/>
            <p:nvPr/>
          </p:nvSpPr>
          <p:spPr>
            <a:xfrm>
              <a:off x="6516216" y="1971143"/>
              <a:ext cx="21570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A favorite indoor game in which two or four (in doubles, with two in each team)</a:t>
              </a:r>
              <a:endParaRPr lang="ko-KR" altLang="en-US" sz="105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6E05487-D0DF-4E46-9B3A-A3DF6FAD4387}"/>
              </a:ext>
            </a:extLst>
          </p:cNvPr>
          <p:cNvSpPr txBox="1"/>
          <p:nvPr/>
        </p:nvSpPr>
        <p:spPr>
          <a:xfrm>
            <a:off x="2813142" y="1829701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E40E0E-316E-4FCE-895A-E68322F67A89}"/>
              </a:ext>
            </a:extLst>
          </p:cNvPr>
          <p:cNvSpPr txBox="1"/>
          <p:nvPr/>
        </p:nvSpPr>
        <p:spPr>
          <a:xfrm>
            <a:off x="4573611" y="3045917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626EF9-7078-40BB-9D0C-B79B8896C8EE}"/>
              </a:ext>
            </a:extLst>
          </p:cNvPr>
          <p:cNvSpPr txBox="1"/>
          <p:nvPr/>
        </p:nvSpPr>
        <p:spPr>
          <a:xfrm>
            <a:off x="6589707" y="4327288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C23E14-7D8E-4393-937D-733287B52559}"/>
              </a:ext>
            </a:extLst>
          </p:cNvPr>
          <p:cNvSpPr txBox="1"/>
          <p:nvPr/>
        </p:nvSpPr>
        <p:spPr>
          <a:xfrm>
            <a:off x="8391171" y="5799015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422637"/>
            <a:ext cx="2376652" cy="13341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833" y="2567021"/>
            <a:ext cx="2389320" cy="13953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566" y="3797859"/>
            <a:ext cx="2496699" cy="14086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473" y="5152148"/>
            <a:ext cx="2541153" cy="1465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803FCDE-4022-4B83-904D-ADF2DBFA0F17}"/>
              </a:ext>
            </a:extLst>
          </p:cNvPr>
          <p:cNvGrpSpPr/>
          <p:nvPr/>
        </p:nvGrpSpPr>
        <p:grpSpPr>
          <a:xfrm>
            <a:off x="143277" y="5013637"/>
            <a:ext cx="1380723" cy="1723493"/>
            <a:chOff x="2371069" y="2877253"/>
            <a:chExt cx="416267" cy="606009"/>
          </a:xfrm>
        </p:grpSpPr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9C7A86F2-6157-4C0A-BE46-394405735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069" y="2912822"/>
              <a:ext cx="416267" cy="570440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73BF49C-00F8-4DAA-A88C-51EDCF7A7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866" y="2956587"/>
              <a:ext cx="340673" cy="4714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D0443D60-5948-41E7-92A9-CE8E35B61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877" y="2954100"/>
              <a:ext cx="345148" cy="476444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: Shape 407">
              <a:extLst>
                <a:ext uri="{FF2B5EF4-FFF2-40B4-BE49-F238E27FC236}">
                  <a16:creationId xmlns:a16="http://schemas.microsoft.com/office/drawing/2014/main" id="{7CA325F4-D64C-44C8-88C5-35FA9BCD0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695" y="3045608"/>
              <a:ext cx="277014" cy="301384"/>
            </a:xfrm>
            <a:custGeom>
              <a:avLst/>
              <a:gdLst>
                <a:gd name="connsiteX0" fmla="*/ 27458 w 277014"/>
                <a:gd name="connsiteY0" fmla="*/ 286961 h 301384"/>
                <a:gd name="connsiteX1" fmla="*/ 250055 w 277014"/>
                <a:gd name="connsiteY1" fmla="*/ 286961 h 301384"/>
                <a:gd name="connsiteX2" fmla="*/ 257121 w 277014"/>
                <a:gd name="connsiteY2" fmla="*/ 294173 h 301384"/>
                <a:gd name="connsiteX3" fmla="*/ 250055 w 277014"/>
                <a:gd name="connsiteY3" fmla="*/ 301384 h 301384"/>
                <a:gd name="connsiteX4" fmla="*/ 27458 w 277014"/>
                <a:gd name="connsiteY4" fmla="*/ 301384 h 301384"/>
                <a:gd name="connsiteX5" fmla="*/ 20391 w 277014"/>
                <a:gd name="connsiteY5" fmla="*/ 294173 h 301384"/>
                <a:gd name="connsiteX6" fmla="*/ 27458 w 277014"/>
                <a:gd name="connsiteY6" fmla="*/ 286961 h 301384"/>
                <a:gd name="connsiteX7" fmla="*/ 7073 w 277014"/>
                <a:gd name="connsiteY7" fmla="*/ 238720 h 301384"/>
                <a:gd name="connsiteX8" fmla="*/ 269941 w 277014"/>
                <a:gd name="connsiteY8" fmla="*/ 238720 h 301384"/>
                <a:gd name="connsiteX9" fmla="*/ 277014 w 277014"/>
                <a:gd name="connsiteY9" fmla="*/ 245932 h 301384"/>
                <a:gd name="connsiteX10" fmla="*/ 269941 w 277014"/>
                <a:gd name="connsiteY10" fmla="*/ 253143 h 301384"/>
                <a:gd name="connsiteX11" fmla="*/ 7073 w 277014"/>
                <a:gd name="connsiteY11" fmla="*/ 253143 h 301384"/>
                <a:gd name="connsiteX12" fmla="*/ 0 w 277014"/>
                <a:gd name="connsiteY12" fmla="*/ 245932 h 301384"/>
                <a:gd name="connsiteX13" fmla="*/ 7073 w 277014"/>
                <a:gd name="connsiteY13" fmla="*/ 238720 h 301384"/>
                <a:gd name="connsiteX14" fmla="*/ 27458 w 277014"/>
                <a:gd name="connsiteY14" fmla="*/ 191971 h 301384"/>
                <a:gd name="connsiteX15" fmla="*/ 250055 w 277014"/>
                <a:gd name="connsiteY15" fmla="*/ 191971 h 301384"/>
                <a:gd name="connsiteX16" fmla="*/ 257121 w 277014"/>
                <a:gd name="connsiteY16" fmla="*/ 198933 h 301384"/>
                <a:gd name="connsiteX17" fmla="*/ 250055 w 277014"/>
                <a:gd name="connsiteY17" fmla="*/ 205896 h 301384"/>
                <a:gd name="connsiteX18" fmla="*/ 27458 w 277014"/>
                <a:gd name="connsiteY18" fmla="*/ 205896 h 301384"/>
                <a:gd name="connsiteX19" fmla="*/ 20391 w 277014"/>
                <a:gd name="connsiteY19" fmla="*/ 198933 h 301384"/>
                <a:gd name="connsiteX20" fmla="*/ 27458 w 277014"/>
                <a:gd name="connsiteY20" fmla="*/ 191971 h 301384"/>
                <a:gd name="connsiteX21" fmla="*/ 7073 w 277014"/>
                <a:gd name="connsiteY21" fmla="*/ 143729 h 301384"/>
                <a:gd name="connsiteX22" fmla="*/ 269941 w 277014"/>
                <a:gd name="connsiteY22" fmla="*/ 143729 h 301384"/>
                <a:gd name="connsiteX23" fmla="*/ 277014 w 277014"/>
                <a:gd name="connsiteY23" fmla="*/ 150691 h 301384"/>
                <a:gd name="connsiteX24" fmla="*/ 269941 w 277014"/>
                <a:gd name="connsiteY24" fmla="*/ 157654 h 301384"/>
                <a:gd name="connsiteX25" fmla="*/ 7073 w 277014"/>
                <a:gd name="connsiteY25" fmla="*/ 157654 h 301384"/>
                <a:gd name="connsiteX26" fmla="*/ 0 w 277014"/>
                <a:gd name="connsiteY26" fmla="*/ 150691 h 301384"/>
                <a:gd name="connsiteX27" fmla="*/ 7073 w 277014"/>
                <a:gd name="connsiteY27" fmla="*/ 143729 h 301384"/>
                <a:gd name="connsiteX28" fmla="*/ 27458 w 277014"/>
                <a:gd name="connsiteY28" fmla="*/ 95488 h 301384"/>
                <a:gd name="connsiteX29" fmla="*/ 250055 w 277014"/>
                <a:gd name="connsiteY29" fmla="*/ 95488 h 301384"/>
                <a:gd name="connsiteX30" fmla="*/ 257121 w 277014"/>
                <a:gd name="connsiteY30" fmla="*/ 102450 h 301384"/>
                <a:gd name="connsiteX31" fmla="*/ 250055 w 277014"/>
                <a:gd name="connsiteY31" fmla="*/ 109413 h 301384"/>
                <a:gd name="connsiteX32" fmla="*/ 27458 w 277014"/>
                <a:gd name="connsiteY32" fmla="*/ 109413 h 301384"/>
                <a:gd name="connsiteX33" fmla="*/ 20391 w 277014"/>
                <a:gd name="connsiteY33" fmla="*/ 102450 h 301384"/>
                <a:gd name="connsiteX34" fmla="*/ 27458 w 277014"/>
                <a:gd name="connsiteY34" fmla="*/ 95488 h 301384"/>
                <a:gd name="connsiteX35" fmla="*/ 7073 w 277014"/>
                <a:gd name="connsiteY35" fmla="*/ 47247 h 301384"/>
                <a:gd name="connsiteX36" fmla="*/ 269941 w 277014"/>
                <a:gd name="connsiteY36" fmla="*/ 47247 h 301384"/>
                <a:gd name="connsiteX37" fmla="*/ 277014 w 277014"/>
                <a:gd name="connsiteY37" fmla="*/ 54209 h 301384"/>
                <a:gd name="connsiteX38" fmla="*/ 269941 w 277014"/>
                <a:gd name="connsiteY38" fmla="*/ 61172 h 301384"/>
                <a:gd name="connsiteX39" fmla="*/ 7073 w 277014"/>
                <a:gd name="connsiteY39" fmla="*/ 61172 h 301384"/>
                <a:gd name="connsiteX40" fmla="*/ 0 w 277014"/>
                <a:gd name="connsiteY40" fmla="*/ 54209 h 301384"/>
                <a:gd name="connsiteX41" fmla="*/ 7073 w 277014"/>
                <a:gd name="connsiteY41" fmla="*/ 47247 h 301384"/>
                <a:gd name="connsiteX42" fmla="*/ 27458 w 277014"/>
                <a:gd name="connsiteY42" fmla="*/ 0 h 301384"/>
                <a:gd name="connsiteX43" fmla="*/ 250055 w 277014"/>
                <a:gd name="connsiteY43" fmla="*/ 0 h 301384"/>
                <a:gd name="connsiteX44" fmla="*/ 257121 w 277014"/>
                <a:gd name="connsiteY44" fmla="*/ 7211 h 301384"/>
                <a:gd name="connsiteX45" fmla="*/ 250055 w 277014"/>
                <a:gd name="connsiteY45" fmla="*/ 14423 h 301384"/>
                <a:gd name="connsiteX46" fmla="*/ 27458 w 277014"/>
                <a:gd name="connsiteY46" fmla="*/ 14423 h 301384"/>
                <a:gd name="connsiteX47" fmla="*/ 20391 w 277014"/>
                <a:gd name="connsiteY47" fmla="*/ 7211 h 301384"/>
                <a:gd name="connsiteX48" fmla="*/ 27458 w 277014"/>
                <a:gd name="connsiteY48" fmla="*/ 0 h 3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77014" h="301384">
                  <a:moveTo>
                    <a:pt x="27458" y="286961"/>
                  </a:moveTo>
                  <a:cubicBezTo>
                    <a:pt x="27458" y="286961"/>
                    <a:pt x="27458" y="286961"/>
                    <a:pt x="250055" y="286961"/>
                  </a:cubicBezTo>
                  <a:cubicBezTo>
                    <a:pt x="254766" y="286961"/>
                    <a:pt x="257121" y="290567"/>
                    <a:pt x="257121" y="294173"/>
                  </a:cubicBezTo>
                  <a:cubicBezTo>
                    <a:pt x="257121" y="297778"/>
                    <a:pt x="254766" y="301384"/>
                    <a:pt x="250055" y="301384"/>
                  </a:cubicBezTo>
                  <a:cubicBezTo>
                    <a:pt x="250055" y="301384"/>
                    <a:pt x="250055" y="301384"/>
                    <a:pt x="27458" y="301384"/>
                  </a:cubicBezTo>
                  <a:cubicBezTo>
                    <a:pt x="23924" y="301384"/>
                    <a:pt x="20391" y="297778"/>
                    <a:pt x="20391" y="294173"/>
                  </a:cubicBezTo>
                  <a:cubicBezTo>
                    <a:pt x="20391" y="290567"/>
                    <a:pt x="23924" y="286961"/>
                    <a:pt x="27458" y="286961"/>
                  </a:cubicBezTo>
                  <a:close/>
                  <a:moveTo>
                    <a:pt x="7073" y="238720"/>
                  </a:moveTo>
                  <a:cubicBezTo>
                    <a:pt x="7073" y="238720"/>
                    <a:pt x="7073" y="238720"/>
                    <a:pt x="269941" y="238720"/>
                  </a:cubicBezTo>
                  <a:cubicBezTo>
                    <a:pt x="273478" y="238720"/>
                    <a:pt x="277014" y="242326"/>
                    <a:pt x="277014" y="245932"/>
                  </a:cubicBezTo>
                  <a:cubicBezTo>
                    <a:pt x="277014" y="250739"/>
                    <a:pt x="273478" y="253143"/>
                    <a:pt x="269941" y="253143"/>
                  </a:cubicBezTo>
                  <a:cubicBezTo>
                    <a:pt x="269941" y="253143"/>
                    <a:pt x="269941" y="253143"/>
                    <a:pt x="7073" y="253143"/>
                  </a:cubicBezTo>
                  <a:cubicBezTo>
                    <a:pt x="3536" y="253143"/>
                    <a:pt x="0" y="250739"/>
                    <a:pt x="0" y="245932"/>
                  </a:cubicBezTo>
                  <a:cubicBezTo>
                    <a:pt x="0" y="242326"/>
                    <a:pt x="3536" y="238720"/>
                    <a:pt x="7073" y="238720"/>
                  </a:cubicBezTo>
                  <a:close/>
                  <a:moveTo>
                    <a:pt x="27458" y="191971"/>
                  </a:moveTo>
                  <a:cubicBezTo>
                    <a:pt x="27458" y="191971"/>
                    <a:pt x="27458" y="191971"/>
                    <a:pt x="250055" y="191971"/>
                  </a:cubicBezTo>
                  <a:cubicBezTo>
                    <a:pt x="254766" y="191971"/>
                    <a:pt x="257121" y="194292"/>
                    <a:pt x="257121" y="198933"/>
                  </a:cubicBezTo>
                  <a:cubicBezTo>
                    <a:pt x="257121" y="202415"/>
                    <a:pt x="254766" y="205896"/>
                    <a:pt x="250055" y="205896"/>
                  </a:cubicBezTo>
                  <a:cubicBezTo>
                    <a:pt x="250055" y="205896"/>
                    <a:pt x="250055" y="205896"/>
                    <a:pt x="27458" y="205896"/>
                  </a:cubicBezTo>
                  <a:cubicBezTo>
                    <a:pt x="23924" y="205896"/>
                    <a:pt x="20391" y="202415"/>
                    <a:pt x="20391" y="198933"/>
                  </a:cubicBezTo>
                  <a:cubicBezTo>
                    <a:pt x="20391" y="194292"/>
                    <a:pt x="23924" y="191971"/>
                    <a:pt x="27458" y="191971"/>
                  </a:cubicBezTo>
                  <a:close/>
                  <a:moveTo>
                    <a:pt x="7073" y="143729"/>
                  </a:moveTo>
                  <a:cubicBezTo>
                    <a:pt x="7073" y="143729"/>
                    <a:pt x="7073" y="143729"/>
                    <a:pt x="269941" y="143729"/>
                  </a:cubicBezTo>
                  <a:cubicBezTo>
                    <a:pt x="273478" y="143729"/>
                    <a:pt x="277014" y="147210"/>
                    <a:pt x="277014" y="150691"/>
                  </a:cubicBezTo>
                  <a:cubicBezTo>
                    <a:pt x="277014" y="154173"/>
                    <a:pt x="273478" y="157654"/>
                    <a:pt x="269941" y="157654"/>
                  </a:cubicBezTo>
                  <a:cubicBezTo>
                    <a:pt x="269941" y="157654"/>
                    <a:pt x="269941" y="157654"/>
                    <a:pt x="7073" y="157654"/>
                  </a:cubicBezTo>
                  <a:cubicBezTo>
                    <a:pt x="3536" y="157654"/>
                    <a:pt x="0" y="154173"/>
                    <a:pt x="0" y="150691"/>
                  </a:cubicBezTo>
                  <a:cubicBezTo>
                    <a:pt x="0" y="147210"/>
                    <a:pt x="3536" y="143729"/>
                    <a:pt x="7073" y="143729"/>
                  </a:cubicBezTo>
                  <a:close/>
                  <a:moveTo>
                    <a:pt x="27458" y="95488"/>
                  </a:moveTo>
                  <a:cubicBezTo>
                    <a:pt x="27458" y="95488"/>
                    <a:pt x="27458" y="95488"/>
                    <a:pt x="250055" y="95488"/>
                  </a:cubicBezTo>
                  <a:cubicBezTo>
                    <a:pt x="254766" y="95488"/>
                    <a:pt x="257121" y="98969"/>
                    <a:pt x="257121" y="102450"/>
                  </a:cubicBezTo>
                  <a:cubicBezTo>
                    <a:pt x="257121" y="107092"/>
                    <a:pt x="254766" y="109413"/>
                    <a:pt x="250055" y="109413"/>
                  </a:cubicBezTo>
                  <a:cubicBezTo>
                    <a:pt x="250055" y="109413"/>
                    <a:pt x="250055" y="109413"/>
                    <a:pt x="27458" y="109413"/>
                  </a:cubicBezTo>
                  <a:cubicBezTo>
                    <a:pt x="23924" y="109413"/>
                    <a:pt x="20391" y="107092"/>
                    <a:pt x="20391" y="102450"/>
                  </a:cubicBezTo>
                  <a:cubicBezTo>
                    <a:pt x="20391" y="98969"/>
                    <a:pt x="23924" y="95488"/>
                    <a:pt x="27458" y="95488"/>
                  </a:cubicBezTo>
                  <a:close/>
                  <a:moveTo>
                    <a:pt x="7073" y="47247"/>
                  </a:moveTo>
                  <a:cubicBezTo>
                    <a:pt x="7073" y="47247"/>
                    <a:pt x="7073" y="47247"/>
                    <a:pt x="269941" y="47247"/>
                  </a:cubicBezTo>
                  <a:cubicBezTo>
                    <a:pt x="273478" y="47247"/>
                    <a:pt x="277014" y="50728"/>
                    <a:pt x="277014" y="54209"/>
                  </a:cubicBezTo>
                  <a:cubicBezTo>
                    <a:pt x="277014" y="58851"/>
                    <a:pt x="273478" y="61172"/>
                    <a:pt x="269941" y="61172"/>
                  </a:cubicBezTo>
                  <a:cubicBezTo>
                    <a:pt x="269941" y="61172"/>
                    <a:pt x="269941" y="61172"/>
                    <a:pt x="7073" y="61172"/>
                  </a:cubicBezTo>
                  <a:cubicBezTo>
                    <a:pt x="3536" y="61172"/>
                    <a:pt x="0" y="58851"/>
                    <a:pt x="0" y="54209"/>
                  </a:cubicBezTo>
                  <a:cubicBezTo>
                    <a:pt x="0" y="50728"/>
                    <a:pt x="3536" y="47247"/>
                    <a:pt x="7073" y="47247"/>
                  </a:cubicBezTo>
                  <a:close/>
                  <a:moveTo>
                    <a:pt x="27458" y="0"/>
                  </a:moveTo>
                  <a:cubicBezTo>
                    <a:pt x="27458" y="0"/>
                    <a:pt x="27458" y="0"/>
                    <a:pt x="250055" y="0"/>
                  </a:cubicBezTo>
                  <a:cubicBezTo>
                    <a:pt x="254766" y="0"/>
                    <a:pt x="257121" y="2404"/>
                    <a:pt x="257121" y="7211"/>
                  </a:cubicBezTo>
                  <a:cubicBezTo>
                    <a:pt x="257121" y="10817"/>
                    <a:pt x="254766" y="14423"/>
                    <a:pt x="250055" y="14423"/>
                  </a:cubicBezTo>
                  <a:cubicBezTo>
                    <a:pt x="250055" y="14423"/>
                    <a:pt x="250055" y="14423"/>
                    <a:pt x="27458" y="14423"/>
                  </a:cubicBezTo>
                  <a:cubicBezTo>
                    <a:pt x="23924" y="14423"/>
                    <a:pt x="20391" y="10817"/>
                    <a:pt x="20391" y="7211"/>
                  </a:cubicBezTo>
                  <a:cubicBezTo>
                    <a:pt x="20391" y="2404"/>
                    <a:pt x="23924" y="0"/>
                    <a:pt x="27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408">
              <a:extLst>
                <a:ext uri="{FF2B5EF4-FFF2-40B4-BE49-F238E27FC236}">
                  <a16:creationId xmlns:a16="http://schemas.microsoft.com/office/drawing/2014/main" id="{625E2043-8E07-489A-A874-9B7227C08E4C}"/>
                </a:ext>
              </a:extLst>
            </p:cNvPr>
            <p:cNvSpPr/>
            <p:nvPr/>
          </p:nvSpPr>
          <p:spPr>
            <a:xfrm>
              <a:off x="2484461" y="2877253"/>
              <a:ext cx="189484" cy="105196"/>
            </a:xfrm>
            <a:custGeom>
              <a:avLst/>
              <a:gdLst>
                <a:gd name="connsiteX0" fmla="*/ 94742 w 189484"/>
                <a:gd name="connsiteY0" fmla="*/ 19975 h 105196"/>
                <a:gd name="connsiteX1" fmla="*/ 68758 w 189484"/>
                <a:gd name="connsiteY1" fmla="*/ 30738 h 105196"/>
                <a:gd name="connsiteX2" fmla="*/ 61813 w 189484"/>
                <a:gd name="connsiteY2" fmla="*/ 47505 h 105196"/>
                <a:gd name="connsiteX3" fmla="*/ 87055 w 189484"/>
                <a:gd name="connsiteY3" fmla="*/ 47505 h 105196"/>
                <a:gd name="connsiteX4" fmla="*/ 127671 w 189484"/>
                <a:gd name="connsiteY4" fmla="*/ 47505 h 105196"/>
                <a:gd name="connsiteX5" fmla="*/ 120726 w 189484"/>
                <a:gd name="connsiteY5" fmla="*/ 30738 h 105196"/>
                <a:gd name="connsiteX6" fmla="*/ 94742 w 189484"/>
                <a:gd name="connsiteY6" fmla="*/ 19975 h 105196"/>
                <a:gd name="connsiteX7" fmla="*/ 94742 w 189484"/>
                <a:gd name="connsiteY7" fmla="*/ 0 h 105196"/>
                <a:gd name="connsiteX8" fmla="*/ 134851 w 189484"/>
                <a:gd name="connsiteY8" fmla="*/ 16614 h 105196"/>
                <a:gd name="connsiteX9" fmla="*/ 147646 w 189484"/>
                <a:gd name="connsiteY9" fmla="*/ 47505 h 105196"/>
                <a:gd name="connsiteX10" fmla="*/ 148292 w 189484"/>
                <a:gd name="connsiteY10" fmla="*/ 47505 h 105196"/>
                <a:gd name="connsiteX11" fmla="*/ 189484 w 189484"/>
                <a:gd name="connsiteY11" fmla="*/ 89890 h 105196"/>
                <a:gd name="connsiteX12" fmla="*/ 174184 w 189484"/>
                <a:gd name="connsiteY12" fmla="*/ 105196 h 105196"/>
                <a:gd name="connsiteX13" fmla="*/ 15300 w 189484"/>
                <a:gd name="connsiteY13" fmla="*/ 105196 h 105196"/>
                <a:gd name="connsiteX14" fmla="*/ 0 w 189484"/>
                <a:gd name="connsiteY14" fmla="*/ 89890 h 105196"/>
                <a:gd name="connsiteX15" fmla="*/ 12358 w 189484"/>
                <a:gd name="connsiteY15" fmla="*/ 59868 h 105196"/>
                <a:gd name="connsiteX16" fmla="*/ 41729 w 189484"/>
                <a:gd name="connsiteY16" fmla="*/ 47769 h 105196"/>
                <a:gd name="connsiteX17" fmla="*/ 54634 w 189484"/>
                <a:gd name="connsiteY17" fmla="*/ 16614 h 105196"/>
                <a:gd name="connsiteX18" fmla="*/ 94742 w 189484"/>
                <a:gd name="connsiteY18" fmla="*/ 0 h 10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9484" h="105196">
                  <a:moveTo>
                    <a:pt x="94742" y="19975"/>
                  </a:moveTo>
                  <a:cubicBezTo>
                    <a:pt x="84595" y="19975"/>
                    <a:pt x="75408" y="24088"/>
                    <a:pt x="68758" y="30738"/>
                  </a:cubicBezTo>
                  <a:lnTo>
                    <a:pt x="61813" y="47505"/>
                  </a:lnTo>
                  <a:lnTo>
                    <a:pt x="87055" y="47505"/>
                  </a:lnTo>
                  <a:lnTo>
                    <a:pt x="127671" y="47505"/>
                  </a:lnTo>
                  <a:lnTo>
                    <a:pt x="120726" y="30738"/>
                  </a:lnTo>
                  <a:cubicBezTo>
                    <a:pt x="114076" y="24088"/>
                    <a:pt x="104890" y="19975"/>
                    <a:pt x="94742" y="19975"/>
                  </a:cubicBezTo>
                  <a:close/>
                  <a:moveTo>
                    <a:pt x="94742" y="0"/>
                  </a:moveTo>
                  <a:cubicBezTo>
                    <a:pt x="110406" y="0"/>
                    <a:pt x="124586" y="6349"/>
                    <a:pt x="134851" y="16614"/>
                  </a:cubicBezTo>
                  <a:lnTo>
                    <a:pt x="147646" y="47505"/>
                  </a:lnTo>
                  <a:lnTo>
                    <a:pt x="148292" y="47505"/>
                  </a:lnTo>
                  <a:cubicBezTo>
                    <a:pt x="171830" y="47505"/>
                    <a:pt x="189484" y="66343"/>
                    <a:pt x="189484" y="89890"/>
                  </a:cubicBezTo>
                  <a:cubicBezTo>
                    <a:pt x="189484" y="98132"/>
                    <a:pt x="182423" y="105196"/>
                    <a:pt x="174184" y="105196"/>
                  </a:cubicBezTo>
                  <a:cubicBezTo>
                    <a:pt x="174184" y="105196"/>
                    <a:pt x="174184" y="105196"/>
                    <a:pt x="15300" y="105196"/>
                  </a:cubicBezTo>
                  <a:cubicBezTo>
                    <a:pt x="7061" y="105196"/>
                    <a:pt x="0" y="98132"/>
                    <a:pt x="0" y="89890"/>
                  </a:cubicBezTo>
                  <a:cubicBezTo>
                    <a:pt x="0" y="78117"/>
                    <a:pt x="4708" y="67520"/>
                    <a:pt x="12358" y="59868"/>
                  </a:cubicBezTo>
                  <a:lnTo>
                    <a:pt x="41729" y="47769"/>
                  </a:lnTo>
                  <a:lnTo>
                    <a:pt x="54634" y="16614"/>
                  </a:lnTo>
                  <a:cubicBezTo>
                    <a:pt x="64898" y="6349"/>
                    <a:pt x="79079" y="0"/>
                    <a:pt x="947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4152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Algerian" panose="04020705040A02060702" pitchFamily="82" charset="0"/>
              </a:rPr>
              <a:t>out</a:t>
            </a:r>
            <a:r>
              <a:rPr lang="en-US" dirty="0" smtClean="0">
                <a:latin typeface="Algerian" panose="04020705040A02060702" pitchFamily="82" charset="0"/>
              </a:rPr>
              <a:t>door Sport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E98CCD-9CD4-49E6-A170-65D9CBA75BDB}"/>
              </a:ext>
            </a:extLst>
          </p:cNvPr>
          <p:cNvSpPr/>
          <p:nvPr/>
        </p:nvSpPr>
        <p:spPr>
          <a:xfrm>
            <a:off x="5791968" y="2824487"/>
            <a:ext cx="809666" cy="809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32D770B-C67B-4D8E-B2A1-DABC22F80698}"/>
              </a:ext>
            </a:extLst>
          </p:cNvPr>
          <p:cNvSpPr/>
          <p:nvPr/>
        </p:nvSpPr>
        <p:spPr>
          <a:xfrm>
            <a:off x="2817632" y="1700189"/>
            <a:ext cx="566802" cy="56680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5E44A6-5168-455A-A2A1-B296D8A4533C}"/>
              </a:ext>
            </a:extLst>
          </p:cNvPr>
          <p:cNvGrpSpPr/>
          <p:nvPr/>
        </p:nvGrpSpPr>
        <p:grpSpPr>
          <a:xfrm>
            <a:off x="3501884" y="1613494"/>
            <a:ext cx="3454722" cy="660806"/>
            <a:chOff x="6516215" y="1668157"/>
            <a:chExt cx="2304256" cy="660806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8B9172-8593-455A-8E22-53A062584FAE}"/>
                </a:ext>
              </a:extLst>
            </p:cNvPr>
            <p:cNvSpPr txBox="1"/>
            <p:nvPr/>
          </p:nvSpPr>
          <p:spPr>
            <a:xfrm>
              <a:off x="6516215" y="1668157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DE302A"/>
                  </a:solidFill>
                </a:rPr>
                <a:t>Foot ball</a:t>
              </a:r>
              <a:endParaRPr lang="en-US" sz="1400" b="1" dirty="0">
                <a:solidFill>
                  <a:srgbClr val="DE302A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A59096-5593-4FC5-AD8E-336461B494F9}"/>
                </a:ext>
              </a:extLst>
            </p:cNvPr>
            <p:cNvSpPr txBox="1"/>
            <p:nvPr/>
          </p:nvSpPr>
          <p:spPr>
            <a:xfrm>
              <a:off x="6516215" y="1913465"/>
              <a:ext cx="230425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Football is a family of team sports that involve, to varying degrees, kicking a ball to score a goal.</a:t>
              </a:r>
              <a:endParaRPr lang="ko-KR" altLang="en-US" sz="1050" dirty="0"/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D989D340-99F3-4373-81B8-E0946002E0E5}"/>
              </a:ext>
            </a:extLst>
          </p:cNvPr>
          <p:cNvSpPr/>
          <p:nvPr/>
        </p:nvSpPr>
        <p:spPr>
          <a:xfrm>
            <a:off x="4595400" y="2912775"/>
            <a:ext cx="566802" cy="56680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DD3378B-78AE-4AE0-9871-3E45CE2DBAD2}"/>
              </a:ext>
            </a:extLst>
          </p:cNvPr>
          <p:cNvGrpSpPr/>
          <p:nvPr/>
        </p:nvGrpSpPr>
        <p:grpSpPr>
          <a:xfrm>
            <a:off x="5183993" y="2833443"/>
            <a:ext cx="3488810" cy="672933"/>
            <a:chOff x="6516216" y="1657268"/>
            <a:chExt cx="2326991" cy="6729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036773D-A556-456D-864C-11EC56EADFFD}"/>
                </a:ext>
              </a:extLst>
            </p:cNvPr>
            <p:cNvSpPr txBox="1"/>
            <p:nvPr/>
          </p:nvSpPr>
          <p:spPr>
            <a:xfrm>
              <a:off x="6538951" y="1657268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7F7F7F"/>
                  </a:solidFill>
                </a:rPr>
                <a:t>Cycle Sport</a:t>
              </a:r>
              <a:endParaRPr lang="en-US" sz="1400" b="1" dirty="0">
                <a:solidFill>
                  <a:srgbClr val="7F7F7F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9F267A5-0515-4869-AF5A-6B2140AFC4D5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Cycle sport is competitive physical activity using bicycles.</a:t>
              </a:r>
              <a:endParaRPr lang="ko-KR" altLang="en-US" sz="1050" dirty="0"/>
            </a:p>
          </p:txBody>
        </p:sp>
      </p:grpSp>
      <p:sp>
        <p:nvSpPr>
          <p:cNvPr id="34" name="Oval 33">
            <a:extLst>
              <a:ext uri="{FF2B5EF4-FFF2-40B4-BE49-F238E27FC236}">
                <a16:creationId xmlns:a16="http://schemas.microsoft.com/office/drawing/2014/main" id="{3508CDB5-BB6B-47E3-B609-12EA96F7E063}"/>
              </a:ext>
            </a:extLst>
          </p:cNvPr>
          <p:cNvSpPr/>
          <p:nvPr/>
        </p:nvSpPr>
        <p:spPr>
          <a:xfrm>
            <a:off x="6589707" y="4198562"/>
            <a:ext cx="566802" cy="56680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7AE67B4-64A3-4377-855E-022FEED01872}"/>
              </a:ext>
            </a:extLst>
          </p:cNvPr>
          <p:cNvGrpSpPr/>
          <p:nvPr/>
        </p:nvGrpSpPr>
        <p:grpSpPr>
          <a:xfrm>
            <a:off x="7312144" y="4174904"/>
            <a:ext cx="3476530" cy="697199"/>
            <a:chOff x="6501671" y="1633002"/>
            <a:chExt cx="2318801" cy="69719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12F52F-0012-46E0-9391-980A4CED4084}"/>
                </a:ext>
              </a:extLst>
            </p:cNvPr>
            <p:cNvSpPr txBox="1"/>
            <p:nvPr/>
          </p:nvSpPr>
          <p:spPr>
            <a:xfrm>
              <a:off x="6501671" y="1633002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3F3F3F"/>
                  </a:solidFill>
                </a:rPr>
                <a:t>Fishing</a:t>
              </a:r>
              <a:endParaRPr lang="en-US" sz="1400" b="1" dirty="0">
                <a:solidFill>
                  <a:srgbClr val="3F3F3F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3549BB-5A07-40B7-8D0E-FE89CCC83937}"/>
                </a:ext>
              </a:extLst>
            </p:cNvPr>
            <p:cNvSpPr txBox="1"/>
            <p:nvPr/>
          </p:nvSpPr>
          <p:spPr>
            <a:xfrm>
              <a:off x="6516216" y="1914703"/>
              <a:ext cx="2304256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Recreational fishing, also called sport fishing or game fishing, is fishing for leisure, exercise or competition.</a:t>
              </a:r>
              <a:endParaRPr lang="ko-KR" altLang="en-US" sz="1050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0286D1A-00CE-4085-9EF1-44F30A5E1576}"/>
              </a:ext>
            </a:extLst>
          </p:cNvPr>
          <p:cNvSpPr/>
          <p:nvPr/>
        </p:nvSpPr>
        <p:spPr>
          <a:xfrm>
            <a:off x="8391171" y="5678841"/>
            <a:ext cx="566802" cy="566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65B5365-A37E-4A84-A5B8-484E7B6B021A}"/>
              </a:ext>
            </a:extLst>
          </p:cNvPr>
          <p:cNvGrpSpPr/>
          <p:nvPr/>
        </p:nvGrpSpPr>
        <p:grpSpPr>
          <a:xfrm>
            <a:off x="8957973" y="5723578"/>
            <a:ext cx="3454723" cy="692497"/>
            <a:chOff x="6516216" y="1694144"/>
            <a:chExt cx="2304256" cy="69249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CFBFBFC-EDC4-4855-A627-FDAE1083A2B3}"/>
                </a:ext>
              </a:extLst>
            </p:cNvPr>
            <p:cNvSpPr txBox="1"/>
            <p:nvPr/>
          </p:nvSpPr>
          <p:spPr>
            <a:xfrm>
              <a:off x="6516216" y="1694144"/>
              <a:ext cx="2304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rgbClr val="500402"/>
                  </a:solidFill>
                </a:rPr>
                <a:t>Camping</a:t>
              </a:r>
              <a:endParaRPr lang="en-US" sz="1400" b="1" dirty="0">
                <a:solidFill>
                  <a:srgbClr val="500402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8EA50E-62E7-4FDF-8439-E28CDAF711EF}"/>
                </a:ext>
              </a:extLst>
            </p:cNvPr>
            <p:cNvSpPr txBox="1"/>
            <p:nvPr/>
          </p:nvSpPr>
          <p:spPr>
            <a:xfrm>
              <a:off x="6516216" y="1971143"/>
              <a:ext cx="215705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Camping as a recreational activity became popular among elites in the early 20th century. </a:t>
              </a:r>
              <a:endParaRPr lang="ko-KR" altLang="en-US" sz="1050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6E05487-D0DF-4E46-9B3A-A3DF6FAD4387}"/>
              </a:ext>
            </a:extLst>
          </p:cNvPr>
          <p:cNvSpPr txBox="1"/>
          <p:nvPr/>
        </p:nvSpPr>
        <p:spPr>
          <a:xfrm>
            <a:off x="2813142" y="1829701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E40E0E-316E-4FCE-895A-E68322F67A89}"/>
              </a:ext>
            </a:extLst>
          </p:cNvPr>
          <p:cNvSpPr txBox="1"/>
          <p:nvPr/>
        </p:nvSpPr>
        <p:spPr>
          <a:xfrm>
            <a:off x="4573611" y="3045917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626EF9-7078-40BB-9D0C-B79B8896C8EE}"/>
              </a:ext>
            </a:extLst>
          </p:cNvPr>
          <p:cNvSpPr txBox="1"/>
          <p:nvPr/>
        </p:nvSpPr>
        <p:spPr>
          <a:xfrm>
            <a:off x="6589707" y="4327288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C23E14-7D8E-4393-937D-733287B52559}"/>
              </a:ext>
            </a:extLst>
          </p:cNvPr>
          <p:cNvSpPr txBox="1"/>
          <p:nvPr/>
        </p:nvSpPr>
        <p:spPr>
          <a:xfrm>
            <a:off x="8391171" y="5799015"/>
            <a:ext cx="5668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7" y="1382966"/>
            <a:ext cx="2001175" cy="13341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054" y="2567021"/>
            <a:ext cx="2092878" cy="13953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408" y="3797859"/>
            <a:ext cx="2113014" cy="14086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889" y="5152148"/>
            <a:ext cx="2196320" cy="14650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8803FCDE-4022-4B83-904D-ADF2DBFA0F17}"/>
              </a:ext>
            </a:extLst>
          </p:cNvPr>
          <p:cNvGrpSpPr/>
          <p:nvPr/>
        </p:nvGrpSpPr>
        <p:grpSpPr>
          <a:xfrm>
            <a:off x="143277" y="5013637"/>
            <a:ext cx="1380723" cy="1723493"/>
            <a:chOff x="2371069" y="2877253"/>
            <a:chExt cx="416267" cy="606009"/>
          </a:xfrm>
        </p:grpSpPr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9C7A86F2-6157-4C0A-BE46-394405735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1069" y="2912822"/>
              <a:ext cx="416267" cy="570440"/>
            </a:xfrm>
            <a:custGeom>
              <a:avLst/>
              <a:gdLst>
                <a:gd name="T0" fmla="*/ 353 w 353"/>
                <a:gd name="T1" fmla="*/ 461 h 485"/>
                <a:gd name="T2" fmla="*/ 329 w 353"/>
                <a:gd name="T3" fmla="*/ 485 h 485"/>
                <a:gd name="T4" fmla="*/ 24 w 353"/>
                <a:gd name="T5" fmla="*/ 485 h 485"/>
                <a:gd name="T6" fmla="*/ 0 w 353"/>
                <a:gd name="T7" fmla="*/ 461 h 485"/>
                <a:gd name="T8" fmla="*/ 0 w 353"/>
                <a:gd name="T9" fmla="*/ 24 h 485"/>
                <a:gd name="T10" fmla="*/ 24 w 353"/>
                <a:gd name="T11" fmla="*/ 0 h 485"/>
                <a:gd name="T12" fmla="*/ 329 w 353"/>
                <a:gd name="T13" fmla="*/ 0 h 485"/>
                <a:gd name="T14" fmla="*/ 353 w 353"/>
                <a:gd name="T15" fmla="*/ 24 h 485"/>
                <a:gd name="T16" fmla="*/ 353 w 353"/>
                <a:gd name="T17" fmla="*/ 461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3" h="485">
                  <a:moveTo>
                    <a:pt x="353" y="461"/>
                  </a:moveTo>
                  <a:cubicBezTo>
                    <a:pt x="353" y="475"/>
                    <a:pt x="343" y="485"/>
                    <a:pt x="329" y="485"/>
                  </a:cubicBezTo>
                  <a:cubicBezTo>
                    <a:pt x="24" y="485"/>
                    <a:pt x="24" y="485"/>
                    <a:pt x="24" y="485"/>
                  </a:cubicBezTo>
                  <a:cubicBezTo>
                    <a:pt x="11" y="485"/>
                    <a:pt x="0" y="475"/>
                    <a:pt x="0" y="46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43" y="0"/>
                    <a:pt x="353" y="11"/>
                    <a:pt x="353" y="24"/>
                  </a:cubicBezTo>
                  <a:lnTo>
                    <a:pt x="353" y="4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22">
              <a:extLst>
                <a:ext uri="{FF2B5EF4-FFF2-40B4-BE49-F238E27FC236}">
                  <a16:creationId xmlns:a16="http://schemas.microsoft.com/office/drawing/2014/main" id="{E73BF49C-00F8-4DAA-A88C-51EDCF7A7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8866" y="2956587"/>
              <a:ext cx="340673" cy="4714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D0443D60-5948-41E7-92A9-CE8E35B61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877" y="2954100"/>
              <a:ext cx="345148" cy="476444"/>
            </a:xfrm>
            <a:custGeom>
              <a:avLst/>
              <a:gdLst>
                <a:gd name="T0" fmla="*/ 689 w 694"/>
                <a:gd name="T1" fmla="*/ 953 h 958"/>
                <a:gd name="T2" fmla="*/ 689 w 694"/>
                <a:gd name="T3" fmla="*/ 948 h 958"/>
                <a:gd name="T4" fmla="*/ 9 w 694"/>
                <a:gd name="T5" fmla="*/ 948 h 958"/>
                <a:gd name="T6" fmla="*/ 9 w 694"/>
                <a:gd name="T7" fmla="*/ 9 h 958"/>
                <a:gd name="T8" fmla="*/ 684 w 694"/>
                <a:gd name="T9" fmla="*/ 9 h 958"/>
                <a:gd name="T10" fmla="*/ 684 w 694"/>
                <a:gd name="T11" fmla="*/ 953 h 958"/>
                <a:gd name="T12" fmla="*/ 689 w 694"/>
                <a:gd name="T13" fmla="*/ 953 h 958"/>
                <a:gd name="T14" fmla="*/ 689 w 694"/>
                <a:gd name="T15" fmla="*/ 948 h 958"/>
                <a:gd name="T16" fmla="*/ 689 w 694"/>
                <a:gd name="T17" fmla="*/ 953 h 958"/>
                <a:gd name="T18" fmla="*/ 694 w 694"/>
                <a:gd name="T19" fmla="*/ 953 h 958"/>
                <a:gd name="T20" fmla="*/ 694 w 694"/>
                <a:gd name="T21" fmla="*/ 0 h 958"/>
                <a:gd name="T22" fmla="*/ 0 w 694"/>
                <a:gd name="T23" fmla="*/ 0 h 958"/>
                <a:gd name="T24" fmla="*/ 0 w 694"/>
                <a:gd name="T25" fmla="*/ 958 h 958"/>
                <a:gd name="T26" fmla="*/ 694 w 694"/>
                <a:gd name="T27" fmla="*/ 958 h 958"/>
                <a:gd name="T28" fmla="*/ 694 w 694"/>
                <a:gd name="T29" fmla="*/ 953 h 958"/>
                <a:gd name="T30" fmla="*/ 689 w 694"/>
                <a:gd name="T31" fmla="*/ 953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958">
                  <a:moveTo>
                    <a:pt x="689" y="953"/>
                  </a:moveTo>
                  <a:lnTo>
                    <a:pt x="689" y="948"/>
                  </a:lnTo>
                  <a:lnTo>
                    <a:pt x="9" y="948"/>
                  </a:lnTo>
                  <a:lnTo>
                    <a:pt x="9" y="9"/>
                  </a:lnTo>
                  <a:lnTo>
                    <a:pt x="684" y="9"/>
                  </a:lnTo>
                  <a:lnTo>
                    <a:pt x="684" y="953"/>
                  </a:lnTo>
                  <a:lnTo>
                    <a:pt x="689" y="953"/>
                  </a:lnTo>
                  <a:lnTo>
                    <a:pt x="689" y="948"/>
                  </a:lnTo>
                  <a:lnTo>
                    <a:pt x="689" y="953"/>
                  </a:lnTo>
                  <a:lnTo>
                    <a:pt x="694" y="953"/>
                  </a:lnTo>
                  <a:lnTo>
                    <a:pt x="694" y="0"/>
                  </a:lnTo>
                  <a:lnTo>
                    <a:pt x="0" y="0"/>
                  </a:lnTo>
                  <a:lnTo>
                    <a:pt x="0" y="958"/>
                  </a:lnTo>
                  <a:lnTo>
                    <a:pt x="694" y="958"/>
                  </a:lnTo>
                  <a:lnTo>
                    <a:pt x="694" y="953"/>
                  </a:lnTo>
                  <a:lnTo>
                    <a:pt x="689" y="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: Shape 407">
              <a:extLst>
                <a:ext uri="{FF2B5EF4-FFF2-40B4-BE49-F238E27FC236}">
                  <a16:creationId xmlns:a16="http://schemas.microsoft.com/office/drawing/2014/main" id="{7CA325F4-D64C-44C8-88C5-35FA9BCD0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0695" y="3045608"/>
              <a:ext cx="277014" cy="301384"/>
            </a:xfrm>
            <a:custGeom>
              <a:avLst/>
              <a:gdLst>
                <a:gd name="connsiteX0" fmla="*/ 27458 w 277014"/>
                <a:gd name="connsiteY0" fmla="*/ 286961 h 301384"/>
                <a:gd name="connsiteX1" fmla="*/ 250055 w 277014"/>
                <a:gd name="connsiteY1" fmla="*/ 286961 h 301384"/>
                <a:gd name="connsiteX2" fmla="*/ 257121 w 277014"/>
                <a:gd name="connsiteY2" fmla="*/ 294173 h 301384"/>
                <a:gd name="connsiteX3" fmla="*/ 250055 w 277014"/>
                <a:gd name="connsiteY3" fmla="*/ 301384 h 301384"/>
                <a:gd name="connsiteX4" fmla="*/ 27458 w 277014"/>
                <a:gd name="connsiteY4" fmla="*/ 301384 h 301384"/>
                <a:gd name="connsiteX5" fmla="*/ 20391 w 277014"/>
                <a:gd name="connsiteY5" fmla="*/ 294173 h 301384"/>
                <a:gd name="connsiteX6" fmla="*/ 27458 w 277014"/>
                <a:gd name="connsiteY6" fmla="*/ 286961 h 301384"/>
                <a:gd name="connsiteX7" fmla="*/ 7073 w 277014"/>
                <a:gd name="connsiteY7" fmla="*/ 238720 h 301384"/>
                <a:gd name="connsiteX8" fmla="*/ 269941 w 277014"/>
                <a:gd name="connsiteY8" fmla="*/ 238720 h 301384"/>
                <a:gd name="connsiteX9" fmla="*/ 277014 w 277014"/>
                <a:gd name="connsiteY9" fmla="*/ 245932 h 301384"/>
                <a:gd name="connsiteX10" fmla="*/ 269941 w 277014"/>
                <a:gd name="connsiteY10" fmla="*/ 253143 h 301384"/>
                <a:gd name="connsiteX11" fmla="*/ 7073 w 277014"/>
                <a:gd name="connsiteY11" fmla="*/ 253143 h 301384"/>
                <a:gd name="connsiteX12" fmla="*/ 0 w 277014"/>
                <a:gd name="connsiteY12" fmla="*/ 245932 h 301384"/>
                <a:gd name="connsiteX13" fmla="*/ 7073 w 277014"/>
                <a:gd name="connsiteY13" fmla="*/ 238720 h 301384"/>
                <a:gd name="connsiteX14" fmla="*/ 27458 w 277014"/>
                <a:gd name="connsiteY14" fmla="*/ 191971 h 301384"/>
                <a:gd name="connsiteX15" fmla="*/ 250055 w 277014"/>
                <a:gd name="connsiteY15" fmla="*/ 191971 h 301384"/>
                <a:gd name="connsiteX16" fmla="*/ 257121 w 277014"/>
                <a:gd name="connsiteY16" fmla="*/ 198933 h 301384"/>
                <a:gd name="connsiteX17" fmla="*/ 250055 w 277014"/>
                <a:gd name="connsiteY17" fmla="*/ 205896 h 301384"/>
                <a:gd name="connsiteX18" fmla="*/ 27458 w 277014"/>
                <a:gd name="connsiteY18" fmla="*/ 205896 h 301384"/>
                <a:gd name="connsiteX19" fmla="*/ 20391 w 277014"/>
                <a:gd name="connsiteY19" fmla="*/ 198933 h 301384"/>
                <a:gd name="connsiteX20" fmla="*/ 27458 w 277014"/>
                <a:gd name="connsiteY20" fmla="*/ 191971 h 301384"/>
                <a:gd name="connsiteX21" fmla="*/ 7073 w 277014"/>
                <a:gd name="connsiteY21" fmla="*/ 143729 h 301384"/>
                <a:gd name="connsiteX22" fmla="*/ 269941 w 277014"/>
                <a:gd name="connsiteY22" fmla="*/ 143729 h 301384"/>
                <a:gd name="connsiteX23" fmla="*/ 277014 w 277014"/>
                <a:gd name="connsiteY23" fmla="*/ 150691 h 301384"/>
                <a:gd name="connsiteX24" fmla="*/ 269941 w 277014"/>
                <a:gd name="connsiteY24" fmla="*/ 157654 h 301384"/>
                <a:gd name="connsiteX25" fmla="*/ 7073 w 277014"/>
                <a:gd name="connsiteY25" fmla="*/ 157654 h 301384"/>
                <a:gd name="connsiteX26" fmla="*/ 0 w 277014"/>
                <a:gd name="connsiteY26" fmla="*/ 150691 h 301384"/>
                <a:gd name="connsiteX27" fmla="*/ 7073 w 277014"/>
                <a:gd name="connsiteY27" fmla="*/ 143729 h 301384"/>
                <a:gd name="connsiteX28" fmla="*/ 27458 w 277014"/>
                <a:gd name="connsiteY28" fmla="*/ 95488 h 301384"/>
                <a:gd name="connsiteX29" fmla="*/ 250055 w 277014"/>
                <a:gd name="connsiteY29" fmla="*/ 95488 h 301384"/>
                <a:gd name="connsiteX30" fmla="*/ 257121 w 277014"/>
                <a:gd name="connsiteY30" fmla="*/ 102450 h 301384"/>
                <a:gd name="connsiteX31" fmla="*/ 250055 w 277014"/>
                <a:gd name="connsiteY31" fmla="*/ 109413 h 301384"/>
                <a:gd name="connsiteX32" fmla="*/ 27458 w 277014"/>
                <a:gd name="connsiteY32" fmla="*/ 109413 h 301384"/>
                <a:gd name="connsiteX33" fmla="*/ 20391 w 277014"/>
                <a:gd name="connsiteY33" fmla="*/ 102450 h 301384"/>
                <a:gd name="connsiteX34" fmla="*/ 27458 w 277014"/>
                <a:gd name="connsiteY34" fmla="*/ 95488 h 301384"/>
                <a:gd name="connsiteX35" fmla="*/ 7073 w 277014"/>
                <a:gd name="connsiteY35" fmla="*/ 47247 h 301384"/>
                <a:gd name="connsiteX36" fmla="*/ 269941 w 277014"/>
                <a:gd name="connsiteY36" fmla="*/ 47247 h 301384"/>
                <a:gd name="connsiteX37" fmla="*/ 277014 w 277014"/>
                <a:gd name="connsiteY37" fmla="*/ 54209 h 301384"/>
                <a:gd name="connsiteX38" fmla="*/ 269941 w 277014"/>
                <a:gd name="connsiteY38" fmla="*/ 61172 h 301384"/>
                <a:gd name="connsiteX39" fmla="*/ 7073 w 277014"/>
                <a:gd name="connsiteY39" fmla="*/ 61172 h 301384"/>
                <a:gd name="connsiteX40" fmla="*/ 0 w 277014"/>
                <a:gd name="connsiteY40" fmla="*/ 54209 h 301384"/>
                <a:gd name="connsiteX41" fmla="*/ 7073 w 277014"/>
                <a:gd name="connsiteY41" fmla="*/ 47247 h 301384"/>
                <a:gd name="connsiteX42" fmla="*/ 27458 w 277014"/>
                <a:gd name="connsiteY42" fmla="*/ 0 h 301384"/>
                <a:gd name="connsiteX43" fmla="*/ 250055 w 277014"/>
                <a:gd name="connsiteY43" fmla="*/ 0 h 301384"/>
                <a:gd name="connsiteX44" fmla="*/ 257121 w 277014"/>
                <a:gd name="connsiteY44" fmla="*/ 7211 h 301384"/>
                <a:gd name="connsiteX45" fmla="*/ 250055 w 277014"/>
                <a:gd name="connsiteY45" fmla="*/ 14423 h 301384"/>
                <a:gd name="connsiteX46" fmla="*/ 27458 w 277014"/>
                <a:gd name="connsiteY46" fmla="*/ 14423 h 301384"/>
                <a:gd name="connsiteX47" fmla="*/ 20391 w 277014"/>
                <a:gd name="connsiteY47" fmla="*/ 7211 h 301384"/>
                <a:gd name="connsiteX48" fmla="*/ 27458 w 277014"/>
                <a:gd name="connsiteY48" fmla="*/ 0 h 301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77014" h="301384">
                  <a:moveTo>
                    <a:pt x="27458" y="286961"/>
                  </a:moveTo>
                  <a:cubicBezTo>
                    <a:pt x="27458" y="286961"/>
                    <a:pt x="27458" y="286961"/>
                    <a:pt x="250055" y="286961"/>
                  </a:cubicBezTo>
                  <a:cubicBezTo>
                    <a:pt x="254766" y="286961"/>
                    <a:pt x="257121" y="290567"/>
                    <a:pt x="257121" y="294173"/>
                  </a:cubicBezTo>
                  <a:cubicBezTo>
                    <a:pt x="257121" y="297778"/>
                    <a:pt x="254766" y="301384"/>
                    <a:pt x="250055" y="301384"/>
                  </a:cubicBezTo>
                  <a:cubicBezTo>
                    <a:pt x="250055" y="301384"/>
                    <a:pt x="250055" y="301384"/>
                    <a:pt x="27458" y="301384"/>
                  </a:cubicBezTo>
                  <a:cubicBezTo>
                    <a:pt x="23924" y="301384"/>
                    <a:pt x="20391" y="297778"/>
                    <a:pt x="20391" y="294173"/>
                  </a:cubicBezTo>
                  <a:cubicBezTo>
                    <a:pt x="20391" y="290567"/>
                    <a:pt x="23924" y="286961"/>
                    <a:pt x="27458" y="286961"/>
                  </a:cubicBezTo>
                  <a:close/>
                  <a:moveTo>
                    <a:pt x="7073" y="238720"/>
                  </a:moveTo>
                  <a:cubicBezTo>
                    <a:pt x="7073" y="238720"/>
                    <a:pt x="7073" y="238720"/>
                    <a:pt x="269941" y="238720"/>
                  </a:cubicBezTo>
                  <a:cubicBezTo>
                    <a:pt x="273478" y="238720"/>
                    <a:pt x="277014" y="242326"/>
                    <a:pt x="277014" y="245932"/>
                  </a:cubicBezTo>
                  <a:cubicBezTo>
                    <a:pt x="277014" y="250739"/>
                    <a:pt x="273478" y="253143"/>
                    <a:pt x="269941" y="253143"/>
                  </a:cubicBezTo>
                  <a:cubicBezTo>
                    <a:pt x="269941" y="253143"/>
                    <a:pt x="269941" y="253143"/>
                    <a:pt x="7073" y="253143"/>
                  </a:cubicBezTo>
                  <a:cubicBezTo>
                    <a:pt x="3536" y="253143"/>
                    <a:pt x="0" y="250739"/>
                    <a:pt x="0" y="245932"/>
                  </a:cubicBezTo>
                  <a:cubicBezTo>
                    <a:pt x="0" y="242326"/>
                    <a:pt x="3536" y="238720"/>
                    <a:pt x="7073" y="238720"/>
                  </a:cubicBezTo>
                  <a:close/>
                  <a:moveTo>
                    <a:pt x="27458" y="191971"/>
                  </a:moveTo>
                  <a:cubicBezTo>
                    <a:pt x="27458" y="191971"/>
                    <a:pt x="27458" y="191971"/>
                    <a:pt x="250055" y="191971"/>
                  </a:cubicBezTo>
                  <a:cubicBezTo>
                    <a:pt x="254766" y="191971"/>
                    <a:pt x="257121" y="194292"/>
                    <a:pt x="257121" y="198933"/>
                  </a:cubicBezTo>
                  <a:cubicBezTo>
                    <a:pt x="257121" y="202415"/>
                    <a:pt x="254766" y="205896"/>
                    <a:pt x="250055" y="205896"/>
                  </a:cubicBezTo>
                  <a:cubicBezTo>
                    <a:pt x="250055" y="205896"/>
                    <a:pt x="250055" y="205896"/>
                    <a:pt x="27458" y="205896"/>
                  </a:cubicBezTo>
                  <a:cubicBezTo>
                    <a:pt x="23924" y="205896"/>
                    <a:pt x="20391" y="202415"/>
                    <a:pt x="20391" y="198933"/>
                  </a:cubicBezTo>
                  <a:cubicBezTo>
                    <a:pt x="20391" y="194292"/>
                    <a:pt x="23924" y="191971"/>
                    <a:pt x="27458" y="191971"/>
                  </a:cubicBezTo>
                  <a:close/>
                  <a:moveTo>
                    <a:pt x="7073" y="143729"/>
                  </a:moveTo>
                  <a:cubicBezTo>
                    <a:pt x="7073" y="143729"/>
                    <a:pt x="7073" y="143729"/>
                    <a:pt x="269941" y="143729"/>
                  </a:cubicBezTo>
                  <a:cubicBezTo>
                    <a:pt x="273478" y="143729"/>
                    <a:pt x="277014" y="147210"/>
                    <a:pt x="277014" y="150691"/>
                  </a:cubicBezTo>
                  <a:cubicBezTo>
                    <a:pt x="277014" y="154173"/>
                    <a:pt x="273478" y="157654"/>
                    <a:pt x="269941" y="157654"/>
                  </a:cubicBezTo>
                  <a:cubicBezTo>
                    <a:pt x="269941" y="157654"/>
                    <a:pt x="269941" y="157654"/>
                    <a:pt x="7073" y="157654"/>
                  </a:cubicBezTo>
                  <a:cubicBezTo>
                    <a:pt x="3536" y="157654"/>
                    <a:pt x="0" y="154173"/>
                    <a:pt x="0" y="150691"/>
                  </a:cubicBezTo>
                  <a:cubicBezTo>
                    <a:pt x="0" y="147210"/>
                    <a:pt x="3536" y="143729"/>
                    <a:pt x="7073" y="143729"/>
                  </a:cubicBezTo>
                  <a:close/>
                  <a:moveTo>
                    <a:pt x="27458" y="95488"/>
                  </a:moveTo>
                  <a:cubicBezTo>
                    <a:pt x="27458" y="95488"/>
                    <a:pt x="27458" y="95488"/>
                    <a:pt x="250055" y="95488"/>
                  </a:cubicBezTo>
                  <a:cubicBezTo>
                    <a:pt x="254766" y="95488"/>
                    <a:pt x="257121" y="98969"/>
                    <a:pt x="257121" y="102450"/>
                  </a:cubicBezTo>
                  <a:cubicBezTo>
                    <a:pt x="257121" y="107092"/>
                    <a:pt x="254766" y="109413"/>
                    <a:pt x="250055" y="109413"/>
                  </a:cubicBezTo>
                  <a:cubicBezTo>
                    <a:pt x="250055" y="109413"/>
                    <a:pt x="250055" y="109413"/>
                    <a:pt x="27458" y="109413"/>
                  </a:cubicBezTo>
                  <a:cubicBezTo>
                    <a:pt x="23924" y="109413"/>
                    <a:pt x="20391" y="107092"/>
                    <a:pt x="20391" y="102450"/>
                  </a:cubicBezTo>
                  <a:cubicBezTo>
                    <a:pt x="20391" y="98969"/>
                    <a:pt x="23924" y="95488"/>
                    <a:pt x="27458" y="95488"/>
                  </a:cubicBezTo>
                  <a:close/>
                  <a:moveTo>
                    <a:pt x="7073" y="47247"/>
                  </a:moveTo>
                  <a:cubicBezTo>
                    <a:pt x="7073" y="47247"/>
                    <a:pt x="7073" y="47247"/>
                    <a:pt x="269941" y="47247"/>
                  </a:cubicBezTo>
                  <a:cubicBezTo>
                    <a:pt x="273478" y="47247"/>
                    <a:pt x="277014" y="50728"/>
                    <a:pt x="277014" y="54209"/>
                  </a:cubicBezTo>
                  <a:cubicBezTo>
                    <a:pt x="277014" y="58851"/>
                    <a:pt x="273478" y="61172"/>
                    <a:pt x="269941" y="61172"/>
                  </a:cubicBezTo>
                  <a:cubicBezTo>
                    <a:pt x="269941" y="61172"/>
                    <a:pt x="269941" y="61172"/>
                    <a:pt x="7073" y="61172"/>
                  </a:cubicBezTo>
                  <a:cubicBezTo>
                    <a:pt x="3536" y="61172"/>
                    <a:pt x="0" y="58851"/>
                    <a:pt x="0" y="54209"/>
                  </a:cubicBezTo>
                  <a:cubicBezTo>
                    <a:pt x="0" y="50728"/>
                    <a:pt x="3536" y="47247"/>
                    <a:pt x="7073" y="47247"/>
                  </a:cubicBezTo>
                  <a:close/>
                  <a:moveTo>
                    <a:pt x="27458" y="0"/>
                  </a:moveTo>
                  <a:cubicBezTo>
                    <a:pt x="27458" y="0"/>
                    <a:pt x="27458" y="0"/>
                    <a:pt x="250055" y="0"/>
                  </a:cubicBezTo>
                  <a:cubicBezTo>
                    <a:pt x="254766" y="0"/>
                    <a:pt x="257121" y="2404"/>
                    <a:pt x="257121" y="7211"/>
                  </a:cubicBezTo>
                  <a:cubicBezTo>
                    <a:pt x="257121" y="10817"/>
                    <a:pt x="254766" y="14423"/>
                    <a:pt x="250055" y="14423"/>
                  </a:cubicBezTo>
                  <a:cubicBezTo>
                    <a:pt x="250055" y="14423"/>
                    <a:pt x="250055" y="14423"/>
                    <a:pt x="27458" y="14423"/>
                  </a:cubicBezTo>
                  <a:cubicBezTo>
                    <a:pt x="23924" y="14423"/>
                    <a:pt x="20391" y="10817"/>
                    <a:pt x="20391" y="7211"/>
                  </a:cubicBezTo>
                  <a:cubicBezTo>
                    <a:pt x="20391" y="2404"/>
                    <a:pt x="23924" y="0"/>
                    <a:pt x="2745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8" name="Freeform: Shape 408">
              <a:extLst>
                <a:ext uri="{FF2B5EF4-FFF2-40B4-BE49-F238E27FC236}">
                  <a16:creationId xmlns:a16="http://schemas.microsoft.com/office/drawing/2014/main" id="{625E2043-8E07-489A-A874-9B7227C08E4C}"/>
                </a:ext>
              </a:extLst>
            </p:cNvPr>
            <p:cNvSpPr/>
            <p:nvPr/>
          </p:nvSpPr>
          <p:spPr>
            <a:xfrm>
              <a:off x="2484461" y="2877253"/>
              <a:ext cx="189484" cy="105196"/>
            </a:xfrm>
            <a:custGeom>
              <a:avLst/>
              <a:gdLst>
                <a:gd name="connsiteX0" fmla="*/ 94742 w 189484"/>
                <a:gd name="connsiteY0" fmla="*/ 19975 h 105196"/>
                <a:gd name="connsiteX1" fmla="*/ 68758 w 189484"/>
                <a:gd name="connsiteY1" fmla="*/ 30738 h 105196"/>
                <a:gd name="connsiteX2" fmla="*/ 61813 w 189484"/>
                <a:gd name="connsiteY2" fmla="*/ 47505 h 105196"/>
                <a:gd name="connsiteX3" fmla="*/ 87055 w 189484"/>
                <a:gd name="connsiteY3" fmla="*/ 47505 h 105196"/>
                <a:gd name="connsiteX4" fmla="*/ 127671 w 189484"/>
                <a:gd name="connsiteY4" fmla="*/ 47505 h 105196"/>
                <a:gd name="connsiteX5" fmla="*/ 120726 w 189484"/>
                <a:gd name="connsiteY5" fmla="*/ 30738 h 105196"/>
                <a:gd name="connsiteX6" fmla="*/ 94742 w 189484"/>
                <a:gd name="connsiteY6" fmla="*/ 19975 h 105196"/>
                <a:gd name="connsiteX7" fmla="*/ 94742 w 189484"/>
                <a:gd name="connsiteY7" fmla="*/ 0 h 105196"/>
                <a:gd name="connsiteX8" fmla="*/ 134851 w 189484"/>
                <a:gd name="connsiteY8" fmla="*/ 16614 h 105196"/>
                <a:gd name="connsiteX9" fmla="*/ 147646 w 189484"/>
                <a:gd name="connsiteY9" fmla="*/ 47505 h 105196"/>
                <a:gd name="connsiteX10" fmla="*/ 148292 w 189484"/>
                <a:gd name="connsiteY10" fmla="*/ 47505 h 105196"/>
                <a:gd name="connsiteX11" fmla="*/ 189484 w 189484"/>
                <a:gd name="connsiteY11" fmla="*/ 89890 h 105196"/>
                <a:gd name="connsiteX12" fmla="*/ 174184 w 189484"/>
                <a:gd name="connsiteY12" fmla="*/ 105196 h 105196"/>
                <a:gd name="connsiteX13" fmla="*/ 15300 w 189484"/>
                <a:gd name="connsiteY13" fmla="*/ 105196 h 105196"/>
                <a:gd name="connsiteX14" fmla="*/ 0 w 189484"/>
                <a:gd name="connsiteY14" fmla="*/ 89890 h 105196"/>
                <a:gd name="connsiteX15" fmla="*/ 12358 w 189484"/>
                <a:gd name="connsiteY15" fmla="*/ 59868 h 105196"/>
                <a:gd name="connsiteX16" fmla="*/ 41729 w 189484"/>
                <a:gd name="connsiteY16" fmla="*/ 47769 h 105196"/>
                <a:gd name="connsiteX17" fmla="*/ 54634 w 189484"/>
                <a:gd name="connsiteY17" fmla="*/ 16614 h 105196"/>
                <a:gd name="connsiteX18" fmla="*/ 94742 w 189484"/>
                <a:gd name="connsiteY18" fmla="*/ 0 h 10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9484" h="105196">
                  <a:moveTo>
                    <a:pt x="94742" y="19975"/>
                  </a:moveTo>
                  <a:cubicBezTo>
                    <a:pt x="84595" y="19975"/>
                    <a:pt x="75408" y="24088"/>
                    <a:pt x="68758" y="30738"/>
                  </a:cubicBezTo>
                  <a:lnTo>
                    <a:pt x="61813" y="47505"/>
                  </a:lnTo>
                  <a:lnTo>
                    <a:pt x="87055" y="47505"/>
                  </a:lnTo>
                  <a:lnTo>
                    <a:pt x="127671" y="47505"/>
                  </a:lnTo>
                  <a:lnTo>
                    <a:pt x="120726" y="30738"/>
                  </a:lnTo>
                  <a:cubicBezTo>
                    <a:pt x="114076" y="24088"/>
                    <a:pt x="104890" y="19975"/>
                    <a:pt x="94742" y="19975"/>
                  </a:cubicBezTo>
                  <a:close/>
                  <a:moveTo>
                    <a:pt x="94742" y="0"/>
                  </a:moveTo>
                  <a:cubicBezTo>
                    <a:pt x="110406" y="0"/>
                    <a:pt x="124586" y="6349"/>
                    <a:pt x="134851" y="16614"/>
                  </a:cubicBezTo>
                  <a:lnTo>
                    <a:pt x="147646" y="47505"/>
                  </a:lnTo>
                  <a:lnTo>
                    <a:pt x="148292" y="47505"/>
                  </a:lnTo>
                  <a:cubicBezTo>
                    <a:pt x="171830" y="47505"/>
                    <a:pt x="189484" y="66343"/>
                    <a:pt x="189484" y="89890"/>
                  </a:cubicBezTo>
                  <a:cubicBezTo>
                    <a:pt x="189484" y="98132"/>
                    <a:pt x="182423" y="105196"/>
                    <a:pt x="174184" y="105196"/>
                  </a:cubicBezTo>
                  <a:cubicBezTo>
                    <a:pt x="174184" y="105196"/>
                    <a:pt x="174184" y="105196"/>
                    <a:pt x="15300" y="105196"/>
                  </a:cubicBezTo>
                  <a:cubicBezTo>
                    <a:pt x="7061" y="105196"/>
                    <a:pt x="0" y="98132"/>
                    <a:pt x="0" y="89890"/>
                  </a:cubicBezTo>
                  <a:cubicBezTo>
                    <a:pt x="0" y="78117"/>
                    <a:pt x="4708" y="67520"/>
                    <a:pt x="12358" y="59868"/>
                  </a:cubicBezTo>
                  <a:lnTo>
                    <a:pt x="41729" y="47769"/>
                  </a:lnTo>
                  <a:lnTo>
                    <a:pt x="54634" y="16614"/>
                  </a:lnTo>
                  <a:cubicBezTo>
                    <a:pt x="64898" y="6349"/>
                    <a:pt x="79079" y="0"/>
                    <a:pt x="94742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13077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87A5F-A1DB-453F-A693-5DEE35182D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A</a:t>
            </a:r>
            <a:r>
              <a:rPr lang="en-US" dirty="0" smtClean="0">
                <a:latin typeface="Algerian" panose="04020705040A02060702" pitchFamily="82" charset="0"/>
              </a:rPr>
              <a:t>ctivity</a:t>
            </a:r>
            <a:endParaRPr lang="en-US" dirty="0">
              <a:latin typeface="Algerian" panose="04020705040A02060702" pitchFamily="8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2246DD3-BEEA-4326-AB8A-8EA03003D1A1}"/>
              </a:ext>
            </a:extLst>
          </p:cNvPr>
          <p:cNvGrpSpPr/>
          <p:nvPr/>
        </p:nvGrpSpPr>
        <p:grpSpPr>
          <a:xfrm>
            <a:off x="6817748" y="1933854"/>
            <a:ext cx="4377078" cy="4190382"/>
            <a:chOff x="4644008" y="1980456"/>
            <a:chExt cx="3769568" cy="360878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D5D93BA-DBEB-45F5-B144-3A56BEE60B55}"/>
                </a:ext>
              </a:extLst>
            </p:cNvPr>
            <p:cNvGrpSpPr/>
            <p:nvPr/>
          </p:nvGrpSpPr>
          <p:grpSpPr>
            <a:xfrm>
              <a:off x="4644008" y="1980456"/>
              <a:ext cx="3769568" cy="3608784"/>
              <a:chOff x="4923656" y="2124472"/>
              <a:chExt cx="3769568" cy="3608784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588BC52-0248-48A2-BF05-ACBB5323A48B}"/>
                  </a:ext>
                </a:extLst>
              </p:cNvPr>
              <p:cNvGrpSpPr/>
              <p:nvPr/>
            </p:nvGrpSpPr>
            <p:grpSpPr>
              <a:xfrm>
                <a:off x="6156176" y="2124472"/>
                <a:ext cx="1304528" cy="3608784"/>
                <a:chOff x="6084168" y="2124472"/>
                <a:chExt cx="1304528" cy="3608784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D3D8954-5DF8-4D66-A6A2-10345CE62FB6}"/>
                    </a:ext>
                  </a:extLst>
                </p:cNvPr>
                <p:cNvSpPr/>
                <p:nvPr/>
              </p:nvSpPr>
              <p:spPr>
                <a:xfrm>
                  <a:off x="6084168" y="2124472"/>
                  <a:ext cx="1304528" cy="1304528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7FCD3E0-E70E-44FE-865A-C3B73846B59D}"/>
                    </a:ext>
                  </a:extLst>
                </p:cNvPr>
                <p:cNvSpPr/>
                <p:nvPr/>
              </p:nvSpPr>
              <p:spPr>
                <a:xfrm>
                  <a:off x="6084168" y="4428728"/>
                  <a:ext cx="1304528" cy="1304528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6519AD3-01BA-4CD1-871A-FA8213A3F1DB}"/>
                  </a:ext>
                </a:extLst>
              </p:cNvPr>
              <p:cNvGrpSpPr/>
              <p:nvPr/>
            </p:nvGrpSpPr>
            <p:grpSpPr>
              <a:xfrm>
                <a:off x="4923656" y="3284984"/>
                <a:ext cx="3769568" cy="1304528"/>
                <a:chOff x="4923656" y="3329866"/>
                <a:chExt cx="3769568" cy="1304528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97DB32C-CAE0-499D-AF91-0FD581A493F7}"/>
                    </a:ext>
                  </a:extLst>
                </p:cNvPr>
                <p:cNvSpPr/>
                <p:nvPr/>
              </p:nvSpPr>
              <p:spPr>
                <a:xfrm>
                  <a:off x="4923656" y="3329866"/>
                  <a:ext cx="1304528" cy="130452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5C7D9500-463C-4845-97AE-568D75C4E99D}"/>
                    </a:ext>
                  </a:extLst>
                </p:cNvPr>
                <p:cNvSpPr/>
                <p:nvPr/>
              </p:nvSpPr>
              <p:spPr>
                <a:xfrm>
                  <a:off x="7388696" y="3329866"/>
                  <a:ext cx="1304528" cy="1304528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 b="1" dirty="0"/>
                </a:p>
              </p:txBody>
            </p:sp>
          </p:grpSp>
        </p:grpSp>
        <p:sp>
          <p:nvSpPr>
            <p:cNvPr id="5" name="Circular Arrow 35">
              <a:extLst>
                <a:ext uri="{FF2B5EF4-FFF2-40B4-BE49-F238E27FC236}">
                  <a16:creationId xmlns:a16="http://schemas.microsoft.com/office/drawing/2014/main" id="{2B14A238-BC17-4DA6-BEFE-A02D040519BB}"/>
                </a:ext>
              </a:extLst>
            </p:cNvPr>
            <p:cNvSpPr/>
            <p:nvPr/>
          </p:nvSpPr>
          <p:spPr>
            <a:xfrm>
              <a:off x="6096744" y="3361184"/>
              <a:ext cx="864096" cy="86409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2064649"/>
                <a:gd name="adj5" fmla="val 125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E46598A-80B0-45E9-874A-80F713075C2A}"/>
              </a:ext>
            </a:extLst>
          </p:cNvPr>
          <p:cNvSpPr/>
          <p:nvPr/>
        </p:nvSpPr>
        <p:spPr>
          <a:xfrm>
            <a:off x="910089" y="1858240"/>
            <a:ext cx="5520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en-US" sz="2400" b="1" dirty="0"/>
              <a:t>Work strength and endurance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AC2700-3D44-43D5-B4AD-7392307A7EAA}"/>
              </a:ext>
            </a:extLst>
          </p:cNvPr>
          <p:cNvSpPr/>
          <p:nvPr/>
        </p:nvSpPr>
        <p:spPr>
          <a:xfrm>
            <a:off x="910089" y="2991624"/>
            <a:ext cx="70332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Train outdoors in clubs 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EBBB9E-B93F-4E0C-A10E-E731280FC151}"/>
              </a:ext>
            </a:extLst>
          </p:cNvPr>
          <p:cNvSpPr/>
          <p:nvPr/>
        </p:nvSpPr>
        <p:spPr>
          <a:xfrm>
            <a:off x="910089" y="4125007"/>
            <a:ext cx="5520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Breathe, relax your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2184E7-1704-40B2-9A09-751E55C3ABA2}"/>
              </a:ext>
            </a:extLst>
          </p:cNvPr>
          <p:cNvSpPr/>
          <p:nvPr/>
        </p:nvSpPr>
        <p:spPr>
          <a:xfrm>
            <a:off x="910089" y="5258390"/>
            <a:ext cx="5520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Enjoy all the benefits of swimming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343" y="1707238"/>
            <a:ext cx="1763886" cy="176085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711" y="3231273"/>
            <a:ext cx="1651618" cy="16378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73" y="3142592"/>
            <a:ext cx="1722133" cy="17717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201" y="4605239"/>
            <a:ext cx="1645944" cy="16234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1" name="Freeform: Shape 444">
            <a:extLst>
              <a:ext uri="{FF2B5EF4-FFF2-40B4-BE49-F238E27FC236}">
                <a16:creationId xmlns:a16="http://schemas.microsoft.com/office/drawing/2014/main" id="{61F771FB-27D1-46A7-9BC8-5547FC5B235F}"/>
              </a:ext>
            </a:extLst>
          </p:cNvPr>
          <p:cNvSpPr>
            <a:spLocks/>
          </p:cNvSpPr>
          <p:nvPr/>
        </p:nvSpPr>
        <p:spPr bwMode="auto">
          <a:xfrm rot="8785004" flipH="1">
            <a:off x="4206389" y="2297030"/>
            <a:ext cx="4323048" cy="1282389"/>
          </a:xfrm>
          <a:custGeom>
            <a:avLst/>
            <a:gdLst>
              <a:gd name="connsiteX0" fmla="*/ 5634451 w 6921641"/>
              <a:gd name="connsiteY0" fmla="*/ 120543 h 3521764"/>
              <a:gd name="connsiteX1" fmla="*/ 5689464 w 6921641"/>
              <a:gd name="connsiteY1" fmla="*/ 67483 h 3521764"/>
              <a:gd name="connsiteX2" fmla="*/ 5775237 w 6921641"/>
              <a:gd name="connsiteY2" fmla="*/ 0 h 3521764"/>
              <a:gd name="connsiteX3" fmla="*/ 5731359 w 6921641"/>
              <a:gd name="connsiteY3" fmla="*/ 4922 h 3521764"/>
              <a:gd name="connsiteX4" fmla="*/ 5648340 w 6921641"/>
              <a:gd name="connsiteY4" fmla="*/ 27023 h 3521764"/>
              <a:gd name="connsiteX5" fmla="*/ 5304106 w 6921641"/>
              <a:gd name="connsiteY5" fmla="*/ 55550 h 3521764"/>
              <a:gd name="connsiteX6" fmla="*/ 5043459 w 6921641"/>
              <a:gd name="connsiteY6" fmla="*/ 68583 h 3521764"/>
              <a:gd name="connsiteX7" fmla="*/ 4730380 w 6921641"/>
              <a:gd name="connsiteY7" fmla="*/ 94996 h 3521764"/>
              <a:gd name="connsiteX8" fmla="*/ 4972029 w 6921641"/>
              <a:gd name="connsiteY8" fmla="*/ 115072 h 3521764"/>
              <a:gd name="connsiteX9" fmla="*/ 5470524 w 6921641"/>
              <a:gd name="connsiteY9" fmla="*/ 108380 h 3521764"/>
              <a:gd name="connsiteX10" fmla="*/ 5478882 w 6921641"/>
              <a:gd name="connsiteY10" fmla="*/ 108381 h 3521764"/>
              <a:gd name="connsiteX11" fmla="*/ 5478883 w 6921641"/>
              <a:gd name="connsiteY11" fmla="*/ 128103 h 3521764"/>
              <a:gd name="connsiteX12" fmla="*/ 5605026 w 6921641"/>
              <a:gd name="connsiteY12" fmla="*/ 108381 h 3521764"/>
              <a:gd name="connsiteX13" fmla="*/ 5628583 w 6921641"/>
              <a:gd name="connsiteY13" fmla="*/ 121411 h 3521764"/>
              <a:gd name="connsiteX14" fmla="*/ 5563003 w 6921641"/>
              <a:gd name="connsiteY14" fmla="*/ 407260 h 3521764"/>
              <a:gd name="connsiteX15" fmla="*/ 5563395 w 6921641"/>
              <a:gd name="connsiteY15" fmla="*/ 405509 h 3521764"/>
              <a:gd name="connsiteX16" fmla="*/ 5559101 w 6921641"/>
              <a:gd name="connsiteY16" fmla="*/ 409408 h 3521764"/>
              <a:gd name="connsiteX17" fmla="*/ 6357489 w 6921641"/>
              <a:gd name="connsiteY17" fmla="*/ 2976158 h 3521764"/>
              <a:gd name="connsiteX18" fmla="*/ 6333933 w 6921641"/>
              <a:gd name="connsiteY18" fmla="*/ 2910127 h 3521764"/>
              <a:gd name="connsiteX19" fmla="*/ 6341532 w 6921641"/>
              <a:gd name="connsiteY19" fmla="*/ 2817753 h 3521764"/>
              <a:gd name="connsiteX20" fmla="*/ 6452477 w 6921641"/>
              <a:gd name="connsiteY20" fmla="*/ 2692365 h 3521764"/>
              <a:gd name="connsiteX21" fmla="*/ 6460076 w 6921641"/>
              <a:gd name="connsiteY21" fmla="*/ 2679017 h 3521764"/>
              <a:gd name="connsiteX22" fmla="*/ 6381047 w 6921641"/>
              <a:gd name="connsiteY22" fmla="*/ 2666022 h 3521764"/>
              <a:gd name="connsiteX23" fmla="*/ 6381047 w 6921641"/>
              <a:gd name="connsiteY23" fmla="*/ 2520965 h 3521764"/>
              <a:gd name="connsiteX24" fmla="*/ 6412962 w 6921641"/>
              <a:gd name="connsiteY24" fmla="*/ 2507618 h 3521764"/>
              <a:gd name="connsiteX25" fmla="*/ 6472234 w 6921641"/>
              <a:gd name="connsiteY25" fmla="*/ 2388902 h 3521764"/>
              <a:gd name="connsiteX26" fmla="*/ 6687287 w 6921641"/>
              <a:gd name="connsiteY26" fmla="*/ 2323574 h 3521764"/>
              <a:gd name="connsiteX27" fmla="*/ 6729841 w 6921641"/>
              <a:gd name="connsiteY27" fmla="*/ 2355887 h 3521764"/>
              <a:gd name="connsiteX28" fmla="*/ 6872702 w 6921641"/>
              <a:gd name="connsiteY28" fmla="*/ 2327789 h 3521764"/>
              <a:gd name="connsiteX29" fmla="*/ 6903098 w 6921641"/>
              <a:gd name="connsiteY29" fmla="*/ 2375906 h 3521764"/>
              <a:gd name="connsiteX30" fmla="*/ 6911457 w 6921641"/>
              <a:gd name="connsiteY30" fmla="*/ 2250166 h 3521764"/>
              <a:gd name="connsiteX31" fmla="*/ 6830148 w 6921641"/>
              <a:gd name="connsiteY31" fmla="*/ 2211883 h 3521764"/>
              <a:gd name="connsiteX32" fmla="*/ 6800512 w 6921641"/>
              <a:gd name="connsiteY32" fmla="*/ 2108269 h 3521764"/>
              <a:gd name="connsiteX33" fmla="*/ 6666009 w 6921641"/>
              <a:gd name="connsiteY33" fmla="*/ 2111782 h 3521764"/>
              <a:gd name="connsiteX34" fmla="*/ 6602178 w 6921641"/>
              <a:gd name="connsiteY34" fmla="*/ 2085440 h 3521764"/>
              <a:gd name="connsiteX35" fmla="*/ 6578620 w 6921641"/>
              <a:gd name="connsiteY35" fmla="*/ 2085440 h 3521764"/>
              <a:gd name="connsiteX36" fmla="*/ 6594578 w 6921641"/>
              <a:gd name="connsiteY36" fmla="*/ 2105109 h 3521764"/>
              <a:gd name="connsiteX37" fmla="*/ 6594578 w 6921641"/>
              <a:gd name="connsiteY37" fmla="*/ 2125129 h 3521764"/>
              <a:gd name="connsiteX38" fmla="*/ 6507950 w 6921641"/>
              <a:gd name="connsiteY38" fmla="*/ 2145149 h 3521764"/>
              <a:gd name="connsiteX39" fmla="*/ 6531506 w 6921641"/>
              <a:gd name="connsiteY39" fmla="*/ 2019409 h 3521764"/>
              <a:gd name="connsiteX40" fmla="*/ 6428921 w 6921641"/>
              <a:gd name="connsiteY40" fmla="*/ 1973398 h 3521764"/>
              <a:gd name="connsiteX41" fmla="*/ 6412962 w 6921641"/>
              <a:gd name="connsiteY41" fmla="*/ 1940031 h 3521764"/>
              <a:gd name="connsiteX42" fmla="*/ 6310375 w 6921641"/>
              <a:gd name="connsiteY42" fmla="*/ 1880673 h 3521764"/>
              <a:gd name="connsiteX43" fmla="*/ 6317974 w 6921641"/>
              <a:gd name="connsiteY43" fmla="*/ 1861356 h 3521764"/>
              <a:gd name="connsiteX44" fmla="*/ 6405363 w 6921641"/>
              <a:gd name="connsiteY44" fmla="*/ 1827989 h 3521764"/>
              <a:gd name="connsiteX45" fmla="*/ 6405364 w 6921641"/>
              <a:gd name="connsiteY45" fmla="*/ 1821315 h 3521764"/>
              <a:gd name="connsiteX46" fmla="*/ 6357490 w 6921641"/>
              <a:gd name="connsiteY46" fmla="*/ 1821315 h 3521764"/>
              <a:gd name="connsiteX47" fmla="*/ 6301257 w 6921641"/>
              <a:gd name="connsiteY47" fmla="*/ 1778114 h 3521764"/>
              <a:gd name="connsiteX48" fmla="*/ 6341532 w 6921641"/>
              <a:gd name="connsiteY48" fmla="*/ 1729293 h 3521764"/>
              <a:gd name="connsiteX49" fmla="*/ 6444878 w 6921641"/>
              <a:gd name="connsiteY49" fmla="*/ 1742289 h 3521764"/>
              <a:gd name="connsiteX50" fmla="*/ 6428920 w 6921641"/>
              <a:gd name="connsiteY50" fmla="*/ 1603905 h 3521764"/>
              <a:gd name="connsiteX51" fmla="*/ 6499591 w 6921641"/>
              <a:gd name="connsiteY51" fmla="*/ 1524878 h 3521764"/>
              <a:gd name="connsiteX52" fmla="*/ 6514029 w 6921641"/>
              <a:gd name="connsiteY52" fmla="*/ 1561054 h 3521764"/>
              <a:gd name="connsiteX53" fmla="*/ 6531506 w 6921641"/>
              <a:gd name="connsiteY53" fmla="*/ 1511180 h 3521764"/>
              <a:gd name="connsiteX54" fmla="*/ 6547465 w 6921641"/>
              <a:gd name="connsiteY54" fmla="*/ 1524878 h 3521764"/>
              <a:gd name="connsiteX55" fmla="*/ 6571022 w 6921641"/>
              <a:gd name="connsiteY55" fmla="*/ 1511180 h 3521764"/>
              <a:gd name="connsiteX56" fmla="*/ 6571022 w 6921641"/>
              <a:gd name="connsiteY56" fmla="*/ 1471843 h 3521764"/>
              <a:gd name="connsiteX57" fmla="*/ 6566101 w 6921641"/>
              <a:gd name="connsiteY57" fmla="*/ 1472117 h 3521764"/>
              <a:gd name="connsiteX58" fmla="*/ 6554779 w 6921641"/>
              <a:gd name="connsiteY58" fmla="*/ 1474668 h 3521764"/>
              <a:gd name="connsiteX59" fmla="*/ 6552235 w 6921641"/>
              <a:gd name="connsiteY59" fmla="*/ 1475292 h 3521764"/>
              <a:gd name="connsiteX60" fmla="*/ 6547464 w 6921641"/>
              <a:gd name="connsiteY60" fmla="*/ 1478515 h 3521764"/>
              <a:gd name="connsiteX61" fmla="*/ 6539105 w 6921641"/>
              <a:gd name="connsiteY61" fmla="*/ 1478515 h 3521764"/>
              <a:gd name="connsiteX62" fmla="*/ 6552235 w 6921641"/>
              <a:gd name="connsiteY62" fmla="*/ 1475292 h 3521764"/>
              <a:gd name="connsiteX63" fmla="*/ 6556108 w 6921641"/>
              <a:gd name="connsiteY63" fmla="*/ 1472676 h 3521764"/>
              <a:gd name="connsiteX64" fmla="*/ 6566101 w 6921641"/>
              <a:gd name="connsiteY64" fmla="*/ 1472117 h 3521764"/>
              <a:gd name="connsiteX65" fmla="*/ 6578432 w 6921641"/>
              <a:gd name="connsiteY65" fmla="*/ 1469339 h 3521764"/>
              <a:gd name="connsiteX66" fmla="*/ 6625735 w 6921641"/>
              <a:gd name="connsiteY66" fmla="*/ 1453578 h 3521764"/>
              <a:gd name="connsiteX67" fmla="*/ 6531507 w 6921641"/>
              <a:gd name="connsiteY67" fmla="*/ 1419157 h 3521764"/>
              <a:gd name="connsiteX68" fmla="*/ 6531507 w 6921641"/>
              <a:gd name="connsiteY68" fmla="*/ 1379468 h 3521764"/>
              <a:gd name="connsiteX69" fmla="*/ 6529987 w 6921641"/>
              <a:gd name="connsiteY69" fmla="*/ 1345751 h 3521764"/>
              <a:gd name="connsiteX70" fmla="*/ 6483633 w 6921641"/>
              <a:gd name="connsiteY70" fmla="*/ 1313437 h 3521764"/>
              <a:gd name="connsiteX71" fmla="*/ 6460076 w 6921641"/>
              <a:gd name="connsiteY71" fmla="*/ 1287446 h 3521764"/>
              <a:gd name="connsiteX72" fmla="*/ 6436520 w 6921641"/>
              <a:gd name="connsiteY72" fmla="*/ 1242840 h 3521764"/>
              <a:gd name="connsiteX73" fmla="*/ 6420562 w 6921641"/>
              <a:gd name="connsiteY73" fmla="*/ 1313438 h 3521764"/>
              <a:gd name="connsiteX74" fmla="*/ 6381046 w 6921641"/>
              <a:gd name="connsiteY74" fmla="*/ 1293769 h 3521764"/>
              <a:gd name="connsiteX75" fmla="*/ 6341532 w 6921641"/>
              <a:gd name="connsiteY75" fmla="*/ 1373147 h 3521764"/>
              <a:gd name="connsiteX76" fmla="*/ 6317975 w 6921641"/>
              <a:gd name="connsiteY76" fmla="*/ 1379468 h 3521764"/>
              <a:gd name="connsiteX77" fmla="*/ 6310376 w 6921641"/>
              <a:gd name="connsiteY77" fmla="*/ 1326784 h 3521764"/>
              <a:gd name="connsiteX78" fmla="*/ 6302017 w 6921641"/>
              <a:gd name="connsiteY78" fmla="*/ 1326784 h 3521764"/>
              <a:gd name="connsiteX79" fmla="*/ 6302016 w 6921641"/>
              <a:gd name="connsiteY79" fmla="*/ 1320111 h 3521764"/>
              <a:gd name="connsiteX80" fmla="*/ 6198671 w 6921641"/>
              <a:gd name="connsiteY80" fmla="*/ 1326784 h 3521764"/>
              <a:gd name="connsiteX81" fmla="*/ 6127999 w 6921641"/>
              <a:gd name="connsiteY81" fmla="*/ 1274100 h 3521764"/>
              <a:gd name="connsiteX82" fmla="*/ 5985899 w 6921641"/>
              <a:gd name="connsiteY82" fmla="*/ 1280422 h 3521764"/>
              <a:gd name="connsiteX83" fmla="*/ 6001097 w 6921641"/>
              <a:gd name="connsiteY83" fmla="*/ 1267426 h 3521764"/>
              <a:gd name="connsiteX84" fmla="*/ 5993498 w 6921641"/>
              <a:gd name="connsiteY84" fmla="*/ 1254079 h 3521764"/>
              <a:gd name="connsiteX85" fmla="*/ 6017054 w 6921641"/>
              <a:gd name="connsiteY85" fmla="*/ 1247407 h 3521764"/>
              <a:gd name="connsiteX86" fmla="*/ 6017055 w 6921641"/>
              <a:gd name="connsiteY86" fmla="*/ 1188049 h 3521764"/>
              <a:gd name="connsiteX87" fmla="*/ 6033013 w 6921641"/>
              <a:gd name="connsiteY87" fmla="*/ 990306 h 3521764"/>
              <a:gd name="connsiteX88" fmla="*/ 5811122 w 6921641"/>
              <a:gd name="connsiteY88" fmla="*/ 963964 h 3521764"/>
              <a:gd name="connsiteX89" fmla="*/ 5811122 w 6921641"/>
              <a:gd name="connsiteY89" fmla="*/ 944296 h 3521764"/>
              <a:gd name="connsiteX90" fmla="*/ 5858236 w 6921641"/>
              <a:gd name="connsiteY90" fmla="*/ 910929 h 3521764"/>
              <a:gd name="connsiteX91" fmla="*/ 5898510 w 6921641"/>
              <a:gd name="connsiteY91" fmla="*/ 779217 h 3521764"/>
              <a:gd name="connsiteX92" fmla="*/ 5787565 w 6921641"/>
              <a:gd name="connsiteY92" fmla="*/ 752875 h 3521764"/>
              <a:gd name="connsiteX93" fmla="*/ 5779206 w 6921641"/>
              <a:gd name="connsiteY93" fmla="*/ 772896 h 3521764"/>
              <a:gd name="connsiteX94" fmla="*/ 5732091 w 6921641"/>
              <a:gd name="connsiteY94" fmla="*/ 765870 h 3521764"/>
              <a:gd name="connsiteX95" fmla="*/ 5692578 w 6921641"/>
              <a:gd name="connsiteY95" fmla="*/ 805559 h 3521764"/>
              <a:gd name="connsiteX96" fmla="*/ 5526918 w 6921641"/>
              <a:gd name="connsiteY96" fmla="*/ 838575 h 3521764"/>
              <a:gd name="connsiteX97" fmla="*/ 5471445 w 6921641"/>
              <a:gd name="connsiteY97" fmla="*/ 805560 h 3521764"/>
              <a:gd name="connsiteX98" fmla="*/ 5471446 w 6921641"/>
              <a:gd name="connsiteY98" fmla="*/ 772895 h 3521764"/>
              <a:gd name="connsiteX99" fmla="*/ 5344543 w 6921641"/>
              <a:gd name="connsiteY99" fmla="*/ 779217 h 3521764"/>
              <a:gd name="connsiteX100" fmla="*/ 5312627 w 6921641"/>
              <a:gd name="connsiteY100" fmla="*/ 779217 h 3521764"/>
              <a:gd name="connsiteX101" fmla="*/ 5495003 w 6921641"/>
              <a:gd name="connsiteY101" fmla="*/ 667175 h 3521764"/>
              <a:gd name="connsiteX102" fmla="*/ 5495003 w 6921641"/>
              <a:gd name="connsiteY102" fmla="*/ 647155 h 3521764"/>
              <a:gd name="connsiteX103" fmla="*/ 5518560 w 6921641"/>
              <a:gd name="connsiteY103" fmla="*/ 640482 h 3521764"/>
              <a:gd name="connsiteX104" fmla="*/ 5534518 w 6921641"/>
              <a:gd name="connsiteY104" fmla="*/ 640482 h 3521764"/>
              <a:gd name="connsiteX105" fmla="*/ 5518560 w 6921641"/>
              <a:gd name="connsiteY105" fmla="*/ 528440 h 3521764"/>
              <a:gd name="connsiteX106" fmla="*/ 5518560 w 6921641"/>
              <a:gd name="connsiteY106" fmla="*/ 522118 h 3521764"/>
              <a:gd name="connsiteX107" fmla="*/ 5510961 w 6921641"/>
              <a:gd name="connsiteY107" fmla="*/ 522117 h 3521764"/>
              <a:gd name="connsiteX108" fmla="*/ 5495003 w 6921641"/>
              <a:gd name="connsiteY108" fmla="*/ 567778 h 3521764"/>
              <a:gd name="connsiteX109" fmla="*/ 5423572 w 6921641"/>
              <a:gd name="connsiteY109" fmla="*/ 541435 h 3521764"/>
              <a:gd name="connsiteX110" fmla="*/ 5469926 w 6921641"/>
              <a:gd name="connsiteY110" fmla="*/ 485239 h 3521764"/>
              <a:gd name="connsiteX111" fmla="*/ 5547828 w 6921641"/>
              <a:gd name="connsiteY111" fmla="*/ 419645 h 3521764"/>
              <a:gd name="connsiteX112" fmla="*/ 5559101 w 6921641"/>
              <a:gd name="connsiteY112" fmla="*/ 409408 h 3521764"/>
              <a:gd name="connsiteX113" fmla="*/ 5546010 w 6921641"/>
              <a:gd name="connsiteY113" fmla="*/ 416617 h 3521764"/>
              <a:gd name="connsiteX114" fmla="*/ 5510960 w 6921641"/>
              <a:gd name="connsiteY114" fmla="*/ 422719 h 3521764"/>
              <a:gd name="connsiteX115" fmla="*/ 5479044 w 6921641"/>
              <a:gd name="connsiteY115" fmla="*/ 422720 h 3521764"/>
              <a:gd name="connsiteX116" fmla="*/ 5503362 w 6921641"/>
              <a:gd name="connsiteY116" fmla="*/ 396377 h 3521764"/>
              <a:gd name="connsiteX117" fmla="*/ 5495003 w 6921641"/>
              <a:gd name="connsiteY117" fmla="*/ 370035 h 3521764"/>
              <a:gd name="connsiteX118" fmla="*/ 5447889 w 6921641"/>
              <a:gd name="connsiteY118" fmla="*/ 363362 h 3521764"/>
              <a:gd name="connsiteX119" fmla="*/ 5447889 w 6921641"/>
              <a:gd name="connsiteY119" fmla="*/ 330697 h 3521764"/>
              <a:gd name="connsiteX120" fmla="*/ 5471447 w 6921641"/>
              <a:gd name="connsiteY120" fmla="*/ 304004 h 3521764"/>
              <a:gd name="connsiteX121" fmla="*/ 5469563 w 6921641"/>
              <a:gd name="connsiteY121" fmla="*/ 299509 h 3521764"/>
              <a:gd name="connsiteX122" fmla="*/ 5536278 w 6921641"/>
              <a:gd name="connsiteY122" fmla="*/ 221287 h 3521764"/>
              <a:gd name="connsiteX123" fmla="*/ 5518397 w 6921641"/>
              <a:gd name="connsiteY123" fmla="*/ 220731 h 3521764"/>
              <a:gd name="connsiteX124" fmla="*/ 5510038 w 6921641"/>
              <a:gd name="connsiteY124" fmla="*/ 201008 h 3521764"/>
              <a:gd name="connsiteX125" fmla="*/ 5399092 w 6921641"/>
              <a:gd name="connsiteY125" fmla="*/ 201008 h 3521764"/>
              <a:gd name="connsiteX126" fmla="*/ 5177961 w 6921641"/>
              <a:gd name="connsiteY126" fmla="*/ 194316 h 3521764"/>
              <a:gd name="connsiteX127" fmla="*/ 5122489 w 6921641"/>
              <a:gd name="connsiteY127" fmla="*/ 174240 h 3521764"/>
              <a:gd name="connsiteX128" fmla="*/ 5067016 w 6921641"/>
              <a:gd name="connsiteY128" fmla="*/ 201008 h 3521764"/>
              <a:gd name="connsiteX129" fmla="*/ 4995586 w 6921641"/>
              <a:gd name="connsiteY129" fmla="*/ 194316 h 3521764"/>
              <a:gd name="connsiteX130" fmla="*/ 4978678 w 6921641"/>
              <a:gd name="connsiteY130" fmla="*/ 210869 h 3521764"/>
              <a:gd name="connsiteX131" fmla="*/ 4971993 w 6921641"/>
              <a:gd name="connsiteY131" fmla="*/ 215763 h 3521764"/>
              <a:gd name="connsiteX132" fmla="*/ 4954714 w 6921641"/>
              <a:gd name="connsiteY132" fmla="*/ 214836 h 3521764"/>
              <a:gd name="connsiteX133" fmla="*/ 4944828 w 6921641"/>
              <a:gd name="connsiteY133" fmla="*/ 215941 h 3521764"/>
              <a:gd name="connsiteX134" fmla="*/ 4928543 w 6921641"/>
              <a:gd name="connsiteY134" fmla="*/ 228719 h 3521764"/>
              <a:gd name="connsiteX135" fmla="*/ 4922659 w 6921641"/>
              <a:gd name="connsiteY135" fmla="*/ 228996 h 3521764"/>
              <a:gd name="connsiteX136" fmla="*/ 4821568 w 6921641"/>
              <a:gd name="connsiteY136" fmla="*/ 214039 h 3521764"/>
              <a:gd name="connsiteX137" fmla="*/ 4671868 w 6921641"/>
              <a:gd name="connsiteY137" fmla="*/ 240454 h 3521764"/>
              <a:gd name="connsiteX138" fmla="*/ 4425661 w 6921641"/>
              <a:gd name="connsiteY138" fmla="*/ 266868 h 3521764"/>
              <a:gd name="connsiteX139" fmla="*/ 4315474 w 6921641"/>
              <a:gd name="connsiteY139" fmla="*/ 273912 h 3521764"/>
              <a:gd name="connsiteX140" fmla="*/ 4173373 w 6921641"/>
              <a:gd name="connsiteY140" fmla="*/ 247497 h 3521764"/>
              <a:gd name="connsiteX141" fmla="*/ 4014554 w 6921641"/>
              <a:gd name="connsiteY141" fmla="*/ 260529 h 3521764"/>
              <a:gd name="connsiteX142" fmla="*/ 4014555 w 6921641"/>
              <a:gd name="connsiteY142" fmla="*/ 240454 h 3521764"/>
              <a:gd name="connsiteX143" fmla="*/ 3951482 w 6921641"/>
              <a:gd name="connsiteY143" fmla="*/ 247497 h 3521764"/>
              <a:gd name="connsiteX144" fmla="*/ 3919566 w 6921641"/>
              <a:gd name="connsiteY144" fmla="*/ 273912 h 3521764"/>
              <a:gd name="connsiteX145" fmla="*/ 3872452 w 6921641"/>
              <a:gd name="connsiteY145" fmla="*/ 260528 h 3521764"/>
              <a:gd name="connsiteX146" fmla="*/ 3793424 w 6921641"/>
              <a:gd name="connsiteY146" fmla="*/ 273912 h 3521764"/>
              <a:gd name="connsiteX147" fmla="*/ 3729592 w 6921641"/>
              <a:gd name="connsiteY147" fmla="*/ 253837 h 3521764"/>
              <a:gd name="connsiteX148" fmla="*/ 3729591 w 6921641"/>
              <a:gd name="connsiteY148" fmla="*/ 273912 h 3521764"/>
              <a:gd name="connsiteX149" fmla="*/ 3634603 w 6921641"/>
              <a:gd name="connsiteY149" fmla="*/ 273912 h 3521764"/>
              <a:gd name="connsiteX150" fmla="*/ 3626245 w 6921641"/>
              <a:gd name="connsiteY150" fmla="*/ 253837 h 3521764"/>
              <a:gd name="connsiteX151" fmla="*/ 3136109 w 6921641"/>
              <a:gd name="connsiteY151" fmla="*/ 293283 h 3521764"/>
              <a:gd name="connsiteX152" fmla="*/ 3088995 w 6921641"/>
              <a:gd name="connsiteY152" fmla="*/ 280251 h 3521764"/>
              <a:gd name="connsiteX153" fmla="*/ 3041122 w 6921641"/>
              <a:gd name="connsiteY153" fmla="*/ 293283 h 3521764"/>
              <a:gd name="connsiteX154" fmla="*/ 3017565 w 6921641"/>
              <a:gd name="connsiteY154" fmla="*/ 273912 h 3521764"/>
              <a:gd name="connsiteX155" fmla="*/ 2994008 w 6921641"/>
              <a:gd name="connsiteY155" fmla="*/ 273912 h 3521764"/>
              <a:gd name="connsiteX156" fmla="*/ 2985649 w 6921641"/>
              <a:gd name="connsiteY156" fmla="*/ 293283 h 3521764"/>
              <a:gd name="connsiteX157" fmla="*/ 2811632 w 6921641"/>
              <a:gd name="connsiteY157" fmla="*/ 307019 h 3521764"/>
              <a:gd name="connsiteX158" fmla="*/ 2779716 w 6921641"/>
              <a:gd name="connsiteY158" fmla="*/ 339772 h 3521764"/>
              <a:gd name="connsiteX159" fmla="*/ 2669530 w 6921641"/>
              <a:gd name="connsiteY159" fmla="*/ 366539 h 3521764"/>
              <a:gd name="connsiteX160" fmla="*/ 2669530 w 6921641"/>
              <a:gd name="connsiteY160" fmla="*/ 392954 h 3521764"/>
              <a:gd name="connsiteX161" fmla="*/ 2462838 w 6921641"/>
              <a:gd name="connsiteY161" fmla="*/ 392954 h 3521764"/>
              <a:gd name="connsiteX162" fmla="*/ 2462838 w 6921641"/>
              <a:gd name="connsiteY162" fmla="*/ 372879 h 3521764"/>
              <a:gd name="connsiteX163" fmla="*/ 2360251 w 6921641"/>
              <a:gd name="connsiteY163" fmla="*/ 392954 h 3521764"/>
              <a:gd name="connsiteX164" fmla="*/ 2289580 w 6921641"/>
              <a:gd name="connsiteY164" fmla="*/ 372878 h 3521764"/>
              <a:gd name="connsiteX165" fmla="*/ 2083647 w 6921641"/>
              <a:gd name="connsiteY165" fmla="*/ 452475 h 3521764"/>
              <a:gd name="connsiteX166" fmla="*/ 2139120 w 6921641"/>
              <a:gd name="connsiteY166" fmla="*/ 485230 h 3521764"/>
              <a:gd name="connsiteX167" fmla="*/ 2139120 w 6921641"/>
              <a:gd name="connsiteY167" fmla="*/ 505305 h 3521764"/>
              <a:gd name="connsiteX168" fmla="*/ 2210551 w 6921641"/>
              <a:gd name="connsiteY168" fmla="*/ 491921 h 3521764"/>
              <a:gd name="connsiteX169" fmla="*/ 2234107 w 6921641"/>
              <a:gd name="connsiteY169" fmla="*/ 518336 h 3521764"/>
              <a:gd name="connsiteX170" fmla="*/ 2257665 w 6921641"/>
              <a:gd name="connsiteY170" fmla="*/ 498613 h 3521764"/>
              <a:gd name="connsiteX171" fmla="*/ 2344293 w 6921641"/>
              <a:gd name="connsiteY171" fmla="*/ 525028 h 3521764"/>
              <a:gd name="connsiteX172" fmla="*/ 2431682 w 6921641"/>
              <a:gd name="connsiteY172" fmla="*/ 505304 h 3521764"/>
              <a:gd name="connsiteX173" fmla="*/ 2439280 w 6921641"/>
              <a:gd name="connsiteY173" fmla="*/ 531719 h 3521764"/>
              <a:gd name="connsiteX174" fmla="*/ 2462838 w 6921641"/>
              <a:gd name="connsiteY174" fmla="*/ 518336 h 3521764"/>
              <a:gd name="connsiteX175" fmla="*/ 2487915 w 6921641"/>
              <a:gd name="connsiteY175" fmla="*/ 531719 h 3521764"/>
              <a:gd name="connsiteX176" fmla="*/ 2487914 w 6921641"/>
              <a:gd name="connsiteY176" fmla="*/ 558485 h 3521764"/>
              <a:gd name="connsiteX177" fmla="*/ 2605698 w 6921641"/>
              <a:gd name="connsiteY177" fmla="*/ 584548 h 3521764"/>
              <a:gd name="connsiteX178" fmla="*/ 2598100 w 6921641"/>
              <a:gd name="connsiteY178" fmla="*/ 610964 h 3521764"/>
              <a:gd name="connsiteX179" fmla="*/ 2653572 w 6921641"/>
              <a:gd name="connsiteY179" fmla="*/ 650761 h 3521764"/>
              <a:gd name="connsiteX180" fmla="*/ 2653573 w 6921641"/>
              <a:gd name="connsiteY180" fmla="*/ 657453 h 3521764"/>
              <a:gd name="connsiteX181" fmla="*/ 2630015 w 6921641"/>
              <a:gd name="connsiteY181" fmla="*/ 677176 h 3521764"/>
              <a:gd name="connsiteX182" fmla="*/ 2598100 w 6921641"/>
              <a:gd name="connsiteY182" fmla="*/ 670485 h 3521764"/>
              <a:gd name="connsiteX183" fmla="*/ 2550986 w 6921641"/>
              <a:gd name="connsiteY183" fmla="*/ 670484 h 3521764"/>
              <a:gd name="connsiteX184" fmla="*/ 2566184 w 6921641"/>
              <a:gd name="connsiteY184" fmla="*/ 690559 h 3521764"/>
              <a:gd name="connsiteX185" fmla="*/ 2479555 w 6921641"/>
              <a:gd name="connsiteY185" fmla="*/ 703943 h 3521764"/>
              <a:gd name="connsiteX186" fmla="*/ 2487915 w 6921641"/>
              <a:gd name="connsiteY186" fmla="*/ 716974 h 3521764"/>
              <a:gd name="connsiteX187" fmla="*/ 2487914 w 6921641"/>
              <a:gd name="connsiteY187" fmla="*/ 723314 h 3521764"/>
              <a:gd name="connsiteX188" fmla="*/ 2250066 w 6921641"/>
              <a:gd name="connsiteY188" fmla="*/ 750080 h 3521764"/>
              <a:gd name="connsiteX189" fmla="*/ 2107964 w 6921641"/>
              <a:gd name="connsiteY189" fmla="*/ 710283 h 3521764"/>
              <a:gd name="connsiteX190" fmla="*/ 1917229 w 6921641"/>
              <a:gd name="connsiteY190" fmla="*/ 730357 h 3521764"/>
              <a:gd name="connsiteX191" fmla="*/ 1861757 w 6921641"/>
              <a:gd name="connsiteY191" fmla="*/ 763464 h 3521764"/>
              <a:gd name="connsiteX192" fmla="*/ 1751571 w 6921641"/>
              <a:gd name="connsiteY192" fmla="*/ 750080 h 3521764"/>
              <a:gd name="connsiteX193" fmla="*/ 1703697 w 6921641"/>
              <a:gd name="connsiteY193" fmla="*/ 763464 h 3521764"/>
              <a:gd name="connsiteX194" fmla="*/ 1553237 w 6921641"/>
              <a:gd name="connsiteY194" fmla="*/ 763464 h 3521764"/>
              <a:gd name="connsiteX195" fmla="*/ 1545637 w 6921641"/>
              <a:gd name="connsiteY195" fmla="*/ 769803 h 3521764"/>
              <a:gd name="connsiteX196" fmla="*/ 1553237 w 6921641"/>
              <a:gd name="connsiteY196" fmla="*/ 789878 h 3521764"/>
              <a:gd name="connsiteX197" fmla="*/ 1688499 w 6921641"/>
              <a:gd name="connsiteY197" fmla="*/ 802910 h 3521764"/>
              <a:gd name="connsiteX198" fmla="*/ 1703696 w 6921641"/>
              <a:gd name="connsiteY198" fmla="*/ 816293 h 3521764"/>
              <a:gd name="connsiteX199" fmla="*/ 1703697 w 6921641"/>
              <a:gd name="connsiteY199" fmla="*/ 836016 h 3521764"/>
              <a:gd name="connsiteX200" fmla="*/ 1759169 w 6921641"/>
              <a:gd name="connsiteY200" fmla="*/ 829324 h 3521764"/>
              <a:gd name="connsiteX201" fmla="*/ 1854157 w 6921641"/>
              <a:gd name="connsiteY201" fmla="*/ 882506 h 3521764"/>
              <a:gd name="connsiteX202" fmla="*/ 1854157 w 6921641"/>
              <a:gd name="connsiteY202" fmla="*/ 888845 h 3521764"/>
              <a:gd name="connsiteX203" fmla="*/ 1870115 w 6921641"/>
              <a:gd name="connsiteY203" fmla="*/ 862431 h 3521764"/>
              <a:gd name="connsiteX204" fmla="*/ 1972702 w 6921641"/>
              <a:gd name="connsiteY204" fmla="*/ 902230 h 3521764"/>
              <a:gd name="connsiteX205" fmla="*/ 1972702 w 6921641"/>
              <a:gd name="connsiteY205" fmla="*/ 908921 h 3521764"/>
              <a:gd name="connsiteX206" fmla="*/ 1917229 w 6921641"/>
              <a:gd name="connsiteY206" fmla="*/ 915260 h 3521764"/>
              <a:gd name="connsiteX207" fmla="*/ 1917228 w 6921641"/>
              <a:gd name="connsiteY207" fmla="*/ 935335 h 3521764"/>
              <a:gd name="connsiteX208" fmla="*/ 2035774 w 6921641"/>
              <a:gd name="connsiteY208" fmla="*/ 955059 h 3521764"/>
              <a:gd name="connsiteX209" fmla="*/ 1996258 w 6921641"/>
              <a:gd name="connsiteY209" fmla="*/ 1014580 h 3521764"/>
              <a:gd name="connsiteX210" fmla="*/ 1886073 w 6921641"/>
              <a:gd name="connsiteY210" fmla="*/ 1021271 h 3521764"/>
              <a:gd name="connsiteX211" fmla="*/ 1877714 w 6921641"/>
              <a:gd name="connsiteY211" fmla="*/ 988165 h 3521764"/>
              <a:gd name="connsiteX212" fmla="*/ 1743212 w 6921641"/>
              <a:gd name="connsiteY212" fmla="*/ 974782 h 3521764"/>
              <a:gd name="connsiteX213" fmla="*/ 1743212 w 6921641"/>
              <a:gd name="connsiteY213" fmla="*/ 955059 h 3521764"/>
              <a:gd name="connsiteX214" fmla="*/ 1703697 w 6921641"/>
              <a:gd name="connsiteY214" fmla="*/ 981473 h 3521764"/>
              <a:gd name="connsiteX215" fmla="*/ 1712056 w 6921641"/>
              <a:gd name="connsiteY215" fmla="*/ 1007888 h 3521764"/>
              <a:gd name="connsiteX216" fmla="*/ 1696098 w 6921641"/>
              <a:gd name="connsiteY216" fmla="*/ 1021271 h 3521764"/>
              <a:gd name="connsiteX217" fmla="*/ 1735613 w 6921641"/>
              <a:gd name="connsiteY217" fmla="*/ 1054377 h 3521764"/>
              <a:gd name="connsiteX218" fmla="*/ 1743212 w 6921641"/>
              <a:gd name="connsiteY218" fmla="*/ 1087484 h 3521764"/>
              <a:gd name="connsiteX219" fmla="*/ 1719655 w 6921641"/>
              <a:gd name="connsiteY219" fmla="*/ 1093823 h 3521764"/>
              <a:gd name="connsiteX220" fmla="*/ 1743212 w 6921641"/>
              <a:gd name="connsiteY220" fmla="*/ 1100515 h 3521764"/>
              <a:gd name="connsiteX221" fmla="*/ 1623908 w 6921641"/>
              <a:gd name="connsiteY221" fmla="*/ 1113898 h 3521764"/>
              <a:gd name="connsiteX222" fmla="*/ 1616308 w 6921641"/>
              <a:gd name="connsiteY222" fmla="*/ 1120590 h 3521764"/>
              <a:gd name="connsiteX223" fmla="*/ 1623908 w 6921641"/>
              <a:gd name="connsiteY223" fmla="*/ 1140313 h 3521764"/>
              <a:gd name="connsiteX224" fmla="*/ 1901271 w 6921641"/>
              <a:gd name="connsiteY224" fmla="*/ 1133974 h 3521764"/>
              <a:gd name="connsiteX225" fmla="*/ 1909630 w 6921641"/>
              <a:gd name="connsiteY225" fmla="*/ 1140314 h 3521764"/>
              <a:gd name="connsiteX226" fmla="*/ 1901271 w 6921641"/>
              <a:gd name="connsiteY226" fmla="*/ 1160389 h 3521764"/>
              <a:gd name="connsiteX227" fmla="*/ 1703697 w 6921641"/>
              <a:gd name="connsiteY227" fmla="*/ 1180112 h 3521764"/>
              <a:gd name="connsiteX228" fmla="*/ 1719655 w 6921641"/>
              <a:gd name="connsiteY228" fmla="*/ 1166728 h 3521764"/>
              <a:gd name="connsiteX229" fmla="*/ 1719655 w 6921641"/>
              <a:gd name="connsiteY229" fmla="*/ 1153344 h 3521764"/>
              <a:gd name="connsiteX230" fmla="*/ 1696098 w 6921641"/>
              <a:gd name="connsiteY230" fmla="*/ 1180112 h 3521764"/>
              <a:gd name="connsiteX231" fmla="*/ 1672541 w 6921641"/>
              <a:gd name="connsiteY231" fmla="*/ 1160389 h 3521764"/>
              <a:gd name="connsiteX232" fmla="*/ 1640626 w 6921641"/>
              <a:gd name="connsiteY232" fmla="*/ 1166729 h 3521764"/>
              <a:gd name="connsiteX233" fmla="*/ 1633026 w 6921641"/>
              <a:gd name="connsiteY233" fmla="*/ 1206527 h 3521764"/>
              <a:gd name="connsiteX234" fmla="*/ 1442291 w 6921641"/>
              <a:gd name="connsiteY234" fmla="*/ 1199834 h 3521764"/>
              <a:gd name="connsiteX235" fmla="*/ 1126173 w 6921641"/>
              <a:gd name="connsiteY235" fmla="*/ 1226249 h 3521764"/>
              <a:gd name="connsiteX236" fmla="*/ 1553236 w 6921641"/>
              <a:gd name="connsiteY236" fmla="*/ 1232941 h 3521764"/>
              <a:gd name="connsiteX237" fmla="*/ 2012217 w 6921641"/>
              <a:gd name="connsiteY237" fmla="*/ 1232941 h 3521764"/>
              <a:gd name="connsiteX238" fmla="*/ 2019816 w 6921641"/>
              <a:gd name="connsiteY238" fmla="*/ 1253016 h 3521764"/>
              <a:gd name="connsiteX239" fmla="*/ 2019816 w 6921641"/>
              <a:gd name="connsiteY239" fmla="*/ 1266047 h 3521764"/>
              <a:gd name="connsiteX240" fmla="*/ 2043372 w 6921641"/>
              <a:gd name="connsiteY240" fmla="*/ 1266047 h 3521764"/>
              <a:gd name="connsiteX241" fmla="*/ 2043372 w 6921641"/>
              <a:gd name="connsiteY241" fmla="*/ 1292462 h 3521764"/>
              <a:gd name="connsiteX242" fmla="*/ 2019816 w 6921641"/>
              <a:gd name="connsiteY242" fmla="*/ 1312537 h 3521764"/>
              <a:gd name="connsiteX243" fmla="*/ 1933186 w 6921641"/>
              <a:gd name="connsiteY243" fmla="*/ 1312538 h 3521764"/>
              <a:gd name="connsiteX244" fmla="*/ 1933187 w 6921641"/>
              <a:gd name="connsiteY244" fmla="*/ 1338951 h 3521764"/>
              <a:gd name="connsiteX245" fmla="*/ 1807044 w 6921641"/>
              <a:gd name="connsiteY245" fmla="*/ 1332260 h 3521764"/>
              <a:gd name="connsiteX246" fmla="*/ 1672541 w 6921641"/>
              <a:gd name="connsiteY246" fmla="*/ 1345291 h 3521764"/>
              <a:gd name="connsiteX247" fmla="*/ 1608709 w 6921641"/>
              <a:gd name="connsiteY247" fmla="*/ 1318877 h 3521764"/>
              <a:gd name="connsiteX248" fmla="*/ 1490165 w 6921641"/>
              <a:gd name="connsiteY248" fmla="*/ 1365366 h 3521764"/>
              <a:gd name="connsiteX249" fmla="*/ 1481806 w 6921641"/>
              <a:gd name="connsiteY249" fmla="*/ 1351983 h 3521764"/>
              <a:gd name="connsiteX250" fmla="*/ 1474207 w 6921641"/>
              <a:gd name="connsiteY250" fmla="*/ 1365367 h 3521764"/>
              <a:gd name="connsiteX251" fmla="*/ 1387578 w 6921641"/>
              <a:gd name="connsiteY251" fmla="*/ 1338951 h 3521764"/>
              <a:gd name="connsiteX252" fmla="*/ 1387578 w 6921641"/>
              <a:gd name="connsiteY252" fmla="*/ 1325568 h 3521764"/>
              <a:gd name="connsiteX253" fmla="*/ 1284232 w 6921641"/>
              <a:gd name="connsiteY253" fmla="*/ 1338951 h 3521764"/>
              <a:gd name="connsiteX254" fmla="*/ 1276633 w 6921641"/>
              <a:gd name="connsiteY254" fmla="*/ 1345291 h 3521764"/>
              <a:gd name="connsiteX255" fmla="*/ 1123892 w 6921641"/>
              <a:gd name="connsiteY255" fmla="*/ 1399177 h 3521764"/>
              <a:gd name="connsiteX256" fmla="*/ 1450650 w 6921641"/>
              <a:gd name="connsiteY256" fmla="*/ 1418196 h 3521764"/>
              <a:gd name="connsiteX257" fmla="*/ 1521321 w 6921641"/>
              <a:gd name="connsiteY257" fmla="*/ 1404812 h 3521764"/>
              <a:gd name="connsiteX258" fmla="*/ 1584392 w 6921641"/>
              <a:gd name="connsiteY258" fmla="*/ 1424887 h 3521764"/>
              <a:gd name="connsiteX259" fmla="*/ 1592751 w 6921641"/>
              <a:gd name="connsiteY259" fmla="*/ 1437918 h 3521764"/>
              <a:gd name="connsiteX260" fmla="*/ 1569195 w 6921641"/>
              <a:gd name="connsiteY260" fmla="*/ 1451302 h 3521764"/>
              <a:gd name="connsiteX261" fmla="*/ 1553237 w 6921641"/>
              <a:gd name="connsiteY261" fmla="*/ 1451302 h 3521764"/>
              <a:gd name="connsiteX262" fmla="*/ 1648985 w 6921641"/>
              <a:gd name="connsiteY262" fmla="*/ 1457994 h 3521764"/>
              <a:gd name="connsiteX263" fmla="*/ 1712056 w 6921641"/>
              <a:gd name="connsiteY263" fmla="*/ 1484409 h 3521764"/>
              <a:gd name="connsiteX264" fmla="*/ 1798685 w 6921641"/>
              <a:gd name="connsiteY264" fmla="*/ 1484408 h 3521764"/>
              <a:gd name="connsiteX265" fmla="*/ 1782726 w 6921641"/>
              <a:gd name="connsiteY265" fmla="*/ 1497440 h 3521764"/>
              <a:gd name="connsiteX266" fmla="*/ 1782727 w 6921641"/>
              <a:gd name="connsiteY266" fmla="*/ 1504483 h 3521764"/>
              <a:gd name="connsiteX267" fmla="*/ 1933186 w 6921641"/>
              <a:gd name="connsiteY267" fmla="*/ 1471025 h 3521764"/>
              <a:gd name="connsiteX268" fmla="*/ 1988659 w 6921641"/>
              <a:gd name="connsiteY268" fmla="*/ 1471025 h 3521764"/>
              <a:gd name="connsiteX269" fmla="*/ 1972702 w 6921641"/>
              <a:gd name="connsiteY269" fmla="*/ 1484409 h 3521764"/>
              <a:gd name="connsiteX270" fmla="*/ 1972702 w 6921641"/>
              <a:gd name="connsiteY270" fmla="*/ 1497440 h 3521764"/>
              <a:gd name="connsiteX271" fmla="*/ 2123162 w 6921641"/>
              <a:gd name="connsiteY271" fmla="*/ 1523855 h 3521764"/>
              <a:gd name="connsiteX272" fmla="*/ 2186994 w 6921641"/>
              <a:gd name="connsiteY272" fmla="*/ 1471025 h 3521764"/>
              <a:gd name="connsiteX273" fmla="*/ 2210551 w 6921641"/>
              <a:gd name="connsiteY273" fmla="*/ 1491100 h 3521764"/>
              <a:gd name="connsiteX274" fmla="*/ 2265263 w 6921641"/>
              <a:gd name="connsiteY274" fmla="*/ 1471025 h 3521764"/>
              <a:gd name="connsiteX275" fmla="*/ 2304778 w 6921641"/>
              <a:gd name="connsiteY275" fmla="*/ 1491100 h 3521764"/>
              <a:gd name="connsiteX276" fmla="*/ 2344293 w 6921641"/>
              <a:gd name="connsiteY276" fmla="*/ 1477717 h 3521764"/>
              <a:gd name="connsiteX277" fmla="*/ 2455238 w 6921641"/>
              <a:gd name="connsiteY277" fmla="*/ 1484408 h 3521764"/>
              <a:gd name="connsiteX278" fmla="*/ 2519070 w 6921641"/>
              <a:gd name="connsiteY278" fmla="*/ 1497440 h 3521764"/>
              <a:gd name="connsiteX279" fmla="*/ 2550986 w 6921641"/>
              <a:gd name="connsiteY279" fmla="*/ 1477717 h 3521764"/>
              <a:gd name="connsiteX280" fmla="*/ 2590501 w 6921641"/>
              <a:gd name="connsiteY280" fmla="*/ 1517515 h 3521764"/>
              <a:gd name="connsiteX281" fmla="*/ 2716645 w 6921641"/>
              <a:gd name="connsiteY281" fmla="*/ 1537238 h 3521764"/>
              <a:gd name="connsiteX282" fmla="*/ 2724243 w 6921641"/>
              <a:gd name="connsiteY282" fmla="*/ 1550269 h 3521764"/>
              <a:gd name="connsiteX283" fmla="*/ 2740201 w 6921641"/>
              <a:gd name="connsiteY283" fmla="*/ 1543930 h 3521764"/>
              <a:gd name="connsiteX284" fmla="*/ 2763758 w 6921641"/>
              <a:gd name="connsiteY284" fmla="*/ 1543930 h 3521764"/>
              <a:gd name="connsiteX285" fmla="*/ 2684729 w 6921641"/>
              <a:gd name="connsiteY285" fmla="*/ 1570344 h 3521764"/>
              <a:gd name="connsiteX286" fmla="*/ 2684728 w 6921641"/>
              <a:gd name="connsiteY286" fmla="*/ 1577036 h 3521764"/>
              <a:gd name="connsiteX287" fmla="*/ 2693087 w 6921641"/>
              <a:gd name="connsiteY287" fmla="*/ 1577036 h 3521764"/>
              <a:gd name="connsiteX288" fmla="*/ 2709046 w 6921641"/>
              <a:gd name="connsiteY288" fmla="*/ 1577036 h 3521764"/>
              <a:gd name="connsiteX289" fmla="*/ 2756159 w 6921641"/>
              <a:gd name="connsiteY289" fmla="*/ 1577036 h 3521764"/>
              <a:gd name="connsiteX290" fmla="*/ 2621657 w 6921641"/>
              <a:gd name="connsiteY290" fmla="*/ 1609790 h 3521764"/>
              <a:gd name="connsiteX291" fmla="*/ 2621656 w 6921641"/>
              <a:gd name="connsiteY291" fmla="*/ 1616482 h 3521764"/>
              <a:gd name="connsiteX292" fmla="*/ 2614057 w 6921641"/>
              <a:gd name="connsiteY292" fmla="*/ 1616482 h 3521764"/>
              <a:gd name="connsiteX293" fmla="*/ 2621657 w 6921641"/>
              <a:gd name="connsiteY293" fmla="*/ 1636558 h 3521764"/>
              <a:gd name="connsiteX294" fmla="*/ 2677129 w 6921641"/>
              <a:gd name="connsiteY294" fmla="*/ 1636557 h 3521764"/>
              <a:gd name="connsiteX295" fmla="*/ 2684728 w 6921641"/>
              <a:gd name="connsiteY295" fmla="*/ 1656279 h 3521764"/>
              <a:gd name="connsiteX296" fmla="*/ 2684728 w 6921641"/>
              <a:gd name="connsiteY296" fmla="*/ 1683047 h 3521764"/>
              <a:gd name="connsiteX297" fmla="*/ 2700687 w 6921641"/>
              <a:gd name="connsiteY297" fmla="*/ 1689386 h 3521764"/>
              <a:gd name="connsiteX298" fmla="*/ 2795674 w 6921641"/>
              <a:gd name="connsiteY298" fmla="*/ 1642896 h 3521764"/>
              <a:gd name="connsiteX299" fmla="*/ 2811632 w 6921641"/>
              <a:gd name="connsiteY299" fmla="*/ 1642896 h 3521764"/>
              <a:gd name="connsiteX300" fmla="*/ 2811632 w 6921641"/>
              <a:gd name="connsiteY300" fmla="*/ 1696078 h 3521764"/>
              <a:gd name="connsiteX301" fmla="*/ 2724243 w 6921641"/>
              <a:gd name="connsiteY301" fmla="*/ 1702417 h 3521764"/>
              <a:gd name="connsiteX302" fmla="*/ 2732602 w 6921641"/>
              <a:gd name="connsiteY302" fmla="*/ 1715800 h 3521764"/>
              <a:gd name="connsiteX303" fmla="*/ 2772117 w 6921641"/>
              <a:gd name="connsiteY303" fmla="*/ 1742568 h 3521764"/>
              <a:gd name="connsiteX304" fmla="*/ 2788074 w 6921641"/>
              <a:gd name="connsiteY304" fmla="*/ 1735876 h 3521764"/>
              <a:gd name="connsiteX305" fmla="*/ 2779716 w 6921641"/>
              <a:gd name="connsiteY305" fmla="*/ 1735876 h 3521764"/>
              <a:gd name="connsiteX306" fmla="*/ 2779715 w 6921641"/>
              <a:gd name="connsiteY306" fmla="*/ 1728832 h 3521764"/>
              <a:gd name="connsiteX307" fmla="*/ 2930936 w 6921641"/>
              <a:gd name="connsiteY307" fmla="*/ 1768982 h 3521764"/>
              <a:gd name="connsiteX308" fmla="*/ 2938535 w 6921641"/>
              <a:gd name="connsiteY308" fmla="*/ 1768982 h 3521764"/>
              <a:gd name="connsiteX309" fmla="*/ 2930936 w 6921641"/>
              <a:gd name="connsiteY309" fmla="*/ 1728832 h 3521764"/>
              <a:gd name="connsiteX310" fmla="*/ 3064678 w 6921641"/>
              <a:gd name="connsiteY310" fmla="*/ 1735876 h 3521764"/>
              <a:gd name="connsiteX311" fmla="*/ 3064678 w 6921641"/>
              <a:gd name="connsiteY311" fmla="*/ 1742568 h 3521764"/>
              <a:gd name="connsiteX312" fmla="*/ 2985649 w 6921641"/>
              <a:gd name="connsiteY312" fmla="*/ 1762291 h 3521764"/>
              <a:gd name="connsiteX313" fmla="*/ 3001607 w 6921641"/>
              <a:gd name="connsiteY313" fmla="*/ 1782014 h 3521764"/>
              <a:gd name="connsiteX314" fmla="*/ 3001607 w 6921641"/>
              <a:gd name="connsiteY314" fmla="*/ 1795397 h 3521764"/>
              <a:gd name="connsiteX315" fmla="*/ 2970451 w 6921641"/>
              <a:gd name="connsiteY315" fmla="*/ 1782014 h 3521764"/>
              <a:gd name="connsiteX316" fmla="*/ 2946134 w 6921641"/>
              <a:gd name="connsiteY316" fmla="*/ 1782014 h 3521764"/>
              <a:gd name="connsiteX317" fmla="*/ 2962092 w 6921641"/>
              <a:gd name="connsiteY317" fmla="*/ 1795397 h 3521764"/>
              <a:gd name="connsiteX318" fmla="*/ 2962092 w 6921641"/>
              <a:gd name="connsiteY318" fmla="*/ 1801737 h 3521764"/>
              <a:gd name="connsiteX319" fmla="*/ 2906619 w 6921641"/>
              <a:gd name="connsiteY319" fmla="*/ 1815120 h 3521764"/>
              <a:gd name="connsiteX320" fmla="*/ 2906619 w 6921641"/>
              <a:gd name="connsiteY320" fmla="*/ 1801737 h 3521764"/>
              <a:gd name="connsiteX321" fmla="*/ 2842788 w 6921641"/>
              <a:gd name="connsiteY321" fmla="*/ 1828503 h 3521764"/>
              <a:gd name="connsiteX322" fmla="*/ 2835188 w 6921641"/>
              <a:gd name="connsiteY322" fmla="*/ 1801737 h 3521764"/>
              <a:gd name="connsiteX323" fmla="*/ 2827590 w 6921641"/>
              <a:gd name="connsiteY323" fmla="*/ 1801737 h 3521764"/>
              <a:gd name="connsiteX324" fmla="*/ 2819231 w 6921641"/>
              <a:gd name="connsiteY324" fmla="*/ 1848226 h 3521764"/>
              <a:gd name="connsiteX325" fmla="*/ 2819231 w 6921641"/>
              <a:gd name="connsiteY325" fmla="*/ 1854918 h 3521764"/>
              <a:gd name="connsiteX326" fmla="*/ 2803273 w 6921641"/>
              <a:gd name="connsiteY326" fmla="*/ 1854918 h 3521764"/>
              <a:gd name="connsiteX327" fmla="*/ 2803273 w 6921641"/>
              <a:gd name="connsiteY327" fmla="*/ 1828503 h 3521764"/>
              <a:gd name="connsiteX328" fmla="*/ 2772117 w 6921641"/>
              <a:gd name="connsiteY328" fmla="*/ 1828504 h 3521764"/>
              <a:gd name="connsiteX329" fmla="*/ 2772118 w 6921641"/>
              <a:gd name="connsiteY329" fmla="*/ 1854918 h 3521764"/>
              <a:gd name="connsiteX330" fmla="*/ 2637615 w 6921641"/>
              <a:gd name="connsiteY330" fmla="*/ 1828503 h 3521764"/>
              <a:gd name="connsiteX331" fmla="*/ 2637614 w 6921641"/>
              <a:gd name="connsiteY331" fmla="*/ 1848226 h 3521764"/>
              <a:gd name="connsiteX332" fmla="*/ 2558584 w 6921641"/>
              <a:gd name="connsiteY332" fmla="*/ 1834843 h 3521764"/>
              <a:gd name="connsiteX333" fmla="*/ 2542627 w 6921641"/>
              <a:gd name="connsiteY333" fmla="*/ 1867949 h 3521764"/>
              <a:gd name="connsiteX334" fmla="*/ 2462838 w 6921641"/>
              <a:gd name="connsiteY334" fmla="*/ 1861258 h 3521764"/>
              <a:gd name="connsiteX335" fmla="*/ 2462837 w 6921641"/>
              <a:gd name="connsiteY335" fmla="*/ 1867949 h 3521764"/>
              <a:gd name="connsiteX336" fmla="*/ 2455238 w 6921641"/>
              <a:gd name="connsiteY336" fmla="*/ 1901057 h 3521764"/>
              <a:gd name="connsiteX337" fmla="*/ 2368610 w 6921641"/>
              <a:gd name="connsiteY337" fmla="*/ 1901056 h 3521764"/>
              <a:gd name="connsiteX338" fmla="*/ 2368610 w 6921641"/>
              <a:gd name="connsiteY338" fmla="*/ 1854918 h 3521764"/>
              <a:gd name="connsiteX339" fmla="*/ 2344293 w 6921641"/>
              <a:gd name="connsiteY339" fmla="*/ 1834843 h 3521764"/>
              <a:gd name="connsiteX340" fmla="*/ 2297179 w 6921641"/>
              <a:gd name="connsiteY340" fmla="*/ 1834843 h 3521764"/>
              <a:gd name="connsiteX341" fmla="*/ 2297179 w 6921641"/>
              <a:gd name="connsiteY341" fmla="*/ 1861258 h 3521764"/>
              <a:gd name="connsiteX342" fmla="*/ 2241706 w 6921641"/>
              <a:gd name="connsiteY342" fmla="*/ 1888024 h 3521764"/>
              <a:gd name="connsiteX343" fmla="*/ 2225748 w 6921641"/>
              <a:gd name="connsiteY343" fmla="*/ 1888025 h 3521764"/>
              <a:gd name="connsiteX344" fmla="*/ 2225748 w 6921641"/>
              <a:gd name="connsiteY344" fmla="*/ 1861258 h 3521764"/>
              <a:gd name="connsiteX345" fmla="*/ 2147479 w 6921641"/>
              <a:gd name="connsiteY345" fmla="*/ 1861258 h 3521764"/>
              <a:gd name="connsiteX346" fmla="*/ 2099605 w 6921641"/>
              <a:gd name="connsiteY346" fmla="*/ 1861258 h 3521764"/>
              <a:gd name="connsiteX347" fmla="*/ 2115563 w 6921641"/>
              <a:gd name="connsiteY347" fmla="*/ 1854919 h 3521764"/>
              <a:gd name="connsiteX348" fmla="*/ 2115563 w 6921641"/>
              <a:gd name="connsiteY348" fmla="*/ 1848226 h 3521764"/>
              <a:gd name="connsiteX349" fmla="*/ 2076048 w 6921641"/>
              <a:gd name="connsiteY349" fmla="*/ 1861258 h 3521764"/>
              <a:gd name="connsiteX350" fmla="*/ 2051731 w 6921641"/>
              <a:gd name="connsiteY350" fmla="*/ 1861258 h 3521764"/>
              <a:gd name="connsiteX351" fmla="*/ 2068449 w 6921641"/>
              <a:gd name="connsiteY351" fmla="*/ 1828503 h 3521764"/>
              <a:gd name="connsiteX352" fmla="*/ 1735613 w 6921641"/>
              <a:gd name="connsiteY352" fmla="*/ 1821812 h 3521764"/>
              <a:gd name="connsiteX353" fmla="*/ 1712056 w 6921641"/>
              <a:gd name="connsiteY353" fmla="*/ 1775322 h 3521764"/>
              <a:gd name="connsiteX354" fmla="*/ 1664182 w 6921641"/>
              <a:gd name="connsiteY354" fmla="*/ 1782014 h 3521764"/>
              <a:gd name="connsiteX355" fmla="*/ 1664182 w 6921641"/>
              <a:gd name="connsiteY355" fmla="*/ 1801737 h 3521764"/>
              <a:gd name="connsiteX356" fmla="*/ 1584392 w 6921641"/>
              <a:gd name="connsiteY356" fmla="*/ 1861258 h 3521764"/>
              <a:gd name="connsiteX357" fmla="*/ 1323747 w 6921641"/>
              <a:gd name="connsiteY357" fmla="*/ 1861258 h 3521764"/>
              <a:gd name="connsiteX358" fmla="*/ 1107935 w 6921641"/>
              <a:gd name="connsiteY358" fmla="*/ 1866188 h 3521764"/>
              <a:gd name="connsiteX359" fmla="*/ 1292591 w 6921641"/>
              <a:gd name="connsiteY359" fmla="*/ 1947545 h 3521764"/>
              <a:gd name="connsiteX360" fmla="*/ 1348064 w 6921641"/>
              <a:gd name="connsiteY360" fmla="*/ 1940854 h 3521764"/>
              <a:gd name="connsiteX361" fmla="*/ 1371620 w 6921641"/>
              <a:gd name="connsiteY361" fmla="*/ 1973961 h 3521764"/>
              <a:gd name="connsiteX362" fmla="*/ 1355663 w 6921641"/>
              <a:gd name="connsiteY362" fmla="*/ 1994035 h 3521764"/>
              <a:gd name="connsiteX363" fmla="*/ 1379219 w 6921641"/>
              <a:gd name="connsiteY363" fmla="*/ 2013407 h 3521764"/>
              <a:gd name="connsiteX364" fmla="*/ 1608709 w 6921641"/>
              <a:gd name="connsiteY364" fmla="*/ 1973961 h 3521764"/>
              <a:gd name="connsiteX365" fmla="*/ 1664182 w 6921641"/>
              <a:gd name="connsiteY365" fmla="*/ 1986992 h 3521764"/>
              <a:gd name="connsiteX366" fmla="*/ 1608709 w 6921641"/>
              <a:gd name="connsiteY366" fmla="*/ 1994036 h 3521764"/>
              <a:gd name="connsiteX367" fmla="*/ 1537278 w 6921641"/>
              <a:gd name="connsiteY367" fmla="*/ 2033481 h 3521764"/>
              <a:gd name="connsiteX368" fmla="*/ 1276633 w 6921641"/>
              <a:gd name="connsiteY368" fmla="*/ 2020450 h 3521764"/>
              <a:gd name="connsiteX369" fmla="*/ 1260675 w 6921641"/>
              <a:gd name="connsiteY369" fmla="*/ 2020450 h 3521764"/>
              <a:gd name="connsiteX370" fmla="*/ 1308548 w 6921641"/>
              <a:gd name="connsiteY370" fmla="*/ 2066588 h 3521764"/>
              <a:gd name="connsiteX371" fmla="*/ 1292591 w 6921641"/>
              <a:gd name="connsiteY371" fmla="*/ 2099342 h 3521764"/>
              <a:gd name="connsiteX372" fmla="*/ 1165687 w 6921641"/>
              <a:gd name="connsiteY372" fmla="*/ 2106386 h 3521764"/>
              <a:gd name="connsiteX373" fmla="*/ 1332106 w 6921641"/>
              <a:gd name="connsiteY373" fmla="*/ 2126109 h 3521764"/>
              <a:gd name="connsiteX374" fmla="*/ 1395177 w 6921641"/>
              <a:gd name="connsiteY374" fmla="*/ 2158863 h 3521764"/>
              <a:gd name="connsiteX375" fmla="*/ 1379220 w 6921641"/>
              <a:gd name="connsiteY375" fmla="*/ 2178939 h 3521764"/>
              <a:gd name="connsiteX376" fmla="*/ 1418734 w 6921641"/>
              <a:gd name="connsiteY376" fmla="*/ 2185630 h 3521764"/>
              <a:gd name="connsiteX377" fmla="*/ 1418734 w 6921641"/>
              <a:gd name="connsiteY377" fmla="*/ 2205353 h 3521764"/>
              <a:gd name="connsiteX378" fmla="*/ 1521321 w 6921641"/>
              <a:gd name="connsiteY378" fmla="*/ 2218384 h 3521764"/>
              <a:gd name="connsiteX379" fmla="*/ 1537278 w 6921641"/>
              <a:gd name="connsiteY379" fmla="*/ 2225428 h 3521764"/>
              <a:gd name="connsiteX380" fmla="*/ 1434692 w 6921641"/>
              <a:gd name="connsiteY380" fmla="*/ 2251843 h 3521764"/>
              <a:gd name="connsiteX381" fmla="*/ 1434692 w 6921641"/>
              <a:gd name="connsiteY381" fmla="*/ 2258535 h 3521764"/>
              <a:gd name="connsiteX382" fmla="*/ 1427093 w 6921641"/>
              <a:gd name="connsiteY382" fmla="*/ 2258534 h 3521764"/>
              <a:gd name="connsiteX383" fmla="*/ 1427093 w 6921641"/>
              <a:gd name="connsiteY383" fmla="*/ 2271566 h 3521764"/>
              <a:gd name="connsiteX384" fmla="*/ 1450650 w 6921641"/>
              <a:gd name="connsiteY384" fmla="*/ 2297981 h 3521764"/>
              <a:gd name="connsiteX385" fmla="*/ 1506123 w 6921641"/>
              <a:gd name="connsiteY385" fmla="*/ 2297981 h 3521764"/>
              <a:gd name="connsiteX386" fmla="*/ 1506123 w 6921641"/>
              <a:gd name="connsiteY386" fmla="*/ 2318055 h 3521764"/>
              <a:gd name="connsiteX387" fmla="*/ 1355662 w 6921641"/>
              <a:gd name="connsiteY387" fmla="*/ 2390960 h 3521764"/>
              <a:gd name="connsiteX388" fmla="*/ 1300189 w 6921641"/>
              <a:gd name="connsiteY388" fmla="*/ 2205352 h 3521764"/>
              <a:gd name="connsiteX389" fmla="*/ 1276633 w 6921641"/>
              <a:gd name="connsiteY389" fmla="*/ 2205353 h 3521764"/>
              <a:gd name="connsiteX390" fmla="*/ 1101856 w 6921641"/>
              <a:gd name="connsiteY390" fmla="*/ 2132449 h 3521764"/>
              <a:gd name="connsiteX391" fmla="*/ 1086657 w 6921641"/>
              <a:gd name="connsiteY391" fmla="*/ 2126109 h 3521764"/>
              <a:gd name="connsiteX392" fmla="*/ 1094257 w 6921641"/>
              <a:gd name="connsiteY392" fmla="*/ 2072927 h 3521764"/>
              <a:gd name="connsiteX393" fmla="*/ 1180885 w 6921641"/>
              <a:gd name="connsiteY393" fmla="*/ 2059896 h 3521764"/>
              <a:gd name="connsiteX394" fmla="*/ 1196843 w 6921641"/>
              <a:gd name="connsiteY394" fmla="*/ 2046513 h 3521764"/>
              <a:gd name="connsiteX395" fmla="*/ 1205202 w 6921641"/>
              <a:gd name="connsiteY395" fmla="*/ 2026790 h 3521764"/>
              <a:gd name="connsiteX396" fmla="*/ 1205202 w 6921641"/>
              <a:gd name="connsiteY396" fmla="*/ 2020450 h 3521764"/>
              <a:gd name="connsiteX397" fmla="*/ 1054742 w 6921641"/>
              <a:gd name="connsiteY397" fmla="*/ 2000375 h 3521764"/>
              <a:gd name="connsiteX398" fmla="*/ 959755 w 6921641"/>
              <a:gd name="connsiteY398" fmla="*/ 2079972 h 3521764"/>
              <a:gd name="connsiteX399" fmla="*/ 865526 w 6921641"/>
              <a:gd name="connsiteY399" fmla="*/ 2079971 h 3521764"/>
              <a:gd name="connsiteX400" fmla="*/ 865527 w 6921641"/>
              <a:gd name="connsiteY400" fmla="*/ 2053204 h 3521764"/>
              <a:gd name="connsiteX401" fmla="*/ 810054 w 6921641"/>
              <a:gd name="connsiteY401" fmla="*/ 2059896 h 3521764"/>
              <a:gd name="connsiteX402" fmla="*/ 826012 w 6921641"/>
              <a:gd name="connsiteY402" fmla="*/ 2079972 h 3521764"/>
              <a:gd name="connsiteX403" fmla="*/ 801695 w 6921641"/>
              <a:gd name="connsiteY403" fmla="*/ 2099342 h 3521764"/>
              <a:gd name="connsiteX404" fmla="*/ 730265 w 6921641"/>
              <a:gd name="connsiteY404" fmla="*/ 2112726 h 3521764"/>
              <a:gd name="connsiteX405" fmla="*/ 714307 w 6921641"/>
              <a:gd name="connsiteY405" fmla="*/ 2112725 h 3521764"/>
              <a:gd name="connsiteX406" fmla="*/ 730265 w 6921641"/>
              <a:gd name="connsiteY406" fmla="*/ 2126109 h 3521764"/>
              <a:gd name="connsiteX407" fmla="*/ 690750 w 6921641"/>
              <a:gd name="connsiteY407" fmla="*/ 2178939 h 3521764"/>
              <a:gd name="connsiteX408" fmla="*/ 690749 w 6921641"/>
              <a:gd name="connsiteY408" fmla="*/ 2199014 h 3521764"/>
              <a:gd name="connsiteX409" fmla="*/ 786497 w 6921641"/>
              <a:gd name="connsiteY409" fmla="*/ 2178938 h 3521764"/>
              <a:gd name="connsiteX410" fmla="*/ 817653 w 6921641"/>
              <a:gd name="connsiteY410" fmla="*/ 2178939 h 3521764"/>
              <a:gd name="connsiteX411" fmla="*/ 794096 w 6921641"/>
              <a:gd name="connsiteY411" fmla="*/ 2192322 h 3521764"/>
              <a:gd name="connsiteX412" fmla="*/ 849568 w 6921641"/>
              <a:gd name="connsiteY412" fmla="*/ 2212045 h 3521764"/>
              <a:gd name="connsiteX413" fmla="*/ 865526 w 6921641"/>
              <a:gd name="connsiteY413" fmla="*/ 2192322 h 3521764"/>
              <a:gd name="connsiteX414" fmla="*/ 952155 w 6921641"/>
              <a:gd name="connsiteY414" fmla="*/ 2218384 h 3521764"/>
              <a:gd name="connsiteX415" fmla="*/ 952156 w 6921641"/>
              <a:gd name="connsiteY415" fmla="*/ 2225428 h 3521764"/>
              <a:gd name="connsiteX416" fmla="*/ 896682 w 6921641"/>
              <a:gd name="connsiteY416" fmla="*/ 2238460 h 3521764"/>
              <a:gd name="connsiteX417" fmla="*/ 896683 w 6921641"/>
              <a:gd name="connsiteY417" fmla="*/ 2245151 h 3521764"/>
              <a:gd name="connsiteX418" fmla="*/ 905042 w 6921641"/>
              <a:gd name="connsiteY418" fmla="*/ 2245151 h 3521764"/>
              <a:gd name="connsiteX419" fmla="*/ 905042 w 6921641"/>
              <a:gd name="connsiteY419" fmla="*/ 2258534 h 3521764"/>
              <a:gd name="connsiteX420" fmla="*/ 912640 w 6921641"/>
              <a:gd name="connsiteY420" fmla="*/ 2245151 h 3521764"/>
              <a:gd name="connsiteX421" fmla="*/ 952156 w 6921641"/>
              <a:gd name="connsiteY421" fmla="*/ 2264874 h 3521764"/>
              <a:gd name="connsiteX422" fmla="*/ 944556 w 6921641"/>
              <a:gd name="connsiteY422" fmla="*/ 2284949 h 3521764"/>
              <a:gd name="connsiteX423" fmla="*/ 928599 w 6921641"/>
              <a:gd name="connsiteY423" fmla="*/ 2278258 h 3521764"/>
              <a:gd name="connsiteX424" fmla="*/ 905041 w 6921641"/>
              <a:gd name="connsiteY424" fmla="*/ 2278258 h 3521764"/>
              <a:gd name="connsiteX425" fmla="*/ 944557 w 6921641"/>
              <a:gd name="connsiteY425" fmla="*/ 2305025 h 3521764"/>
              <a:gd name="connsiteX426" fmla="*/ 944557 w 6921641"/>
              <a:gd name="connsiteY426" fmla="*/ 2311364 h 3521764"/>
              <a:gd name="connsiteX427" fmla="*/ 920239 w 6921641"/>
              <a:gd name="connsiteY427" fmla="*/ 2324395 h 3521764"/>
              <a:gd name="connsiteX428" fmla="*/ 880725 w 6921641"/>
              <a:gd name="connsiteY428" fmla="*/ 2318055 h 3521764"/>
              <a:gd name="connsiteX429" fmla="*/ 857168 w 6921641"/>
              <a:gd name="connsiteY429" fmla="*/ 2337778 h 3521764"/>
              <a:gd name="connsiteX430" fmla="*/ 857168 w 6921641"/>
              <a:gd name="connsiteY430" fmla="*/ 2344470 h 3521764"/>
              <a:gd name="connsiteX431" fmla="*/ 991670 w 6921641"/>
              <a:gd name="connsiteY431" fmla="*/ 2344471 h 3521764"/>
              <a:gd name="connsiteX432" fmla="*/ 991670 w 6921641"/>
              <a:gd name="connsiteY432" fmla="*/ 2350810 h 3521764"/>
              <a:gd name="connsiteX433" fmla="*/ 873126 w 6921641"/>
              <a:gd name="connsiteY433" fmla="*/ 2364193 h 3521764"/>
              <a:gd name="connsiteX434" fmla="*/ 769779 w 6921641"/>
              <a:gd name="connsiteY434" fmla="*/ 2410331 h 3521764"/>
              <a:gd name="connsiteX435" fmla="*/ 769780 w 6921641"/>
              <a:gd name="connsiteY435" fmla="*/ 2423715 h 3521764"/>
              <a:gd name="connsiteX436" fmla="*/ 730264 w 6921641"/>
              <a:gd name="connsiteY436" fmla="*/ 2410331 h 3521764"/>
              <a:gd name="connsiteX437" fmla="*/ 714307 w 6921641"/>
              <a:gd name="connsiteY437" fmla="*/ 2410331 h 3521764"/>
              <a:gd name="connsiteX438" fmla="*/ 714307 w 6921641"/>
              <a:gd name="connsiteY438" fmla="*/ 2437098 h 3521764"/>
              <a:gd name="connsiteX439" fmla="*/ 761421 w 6921641"/>
              <a:gd name="connsiteY439" fmla="*/ 2443437 h 3521764"/>
              <a:gd name="connsiteX440" fmla="*/ 761420 w 6921641"/>
              <a:gd name="connsiteY440" fmla="*/ 2469851 h 3521764"/>
              <a:gd name="connsiteX441" fmla="*/ 682391 w 6921641"/>
              <a:gd name="connsiteY441" fmla="*/ 2456821 h 3521764"/>
              <a:gd name="connsiteX442" fmla="*/ 682391 w 6921641"/>
              <a:gd name="connsiteY442" fmla="*/ 2463513 h 3521764"/>
              <a:gd name="connsiteX443" fmla="*/ 674791 w 6921641"/>
              <a:gd name="connsiteY443" fmla="*/ 2463511 h 3521764"/>
              <a:gd name="connsiteX444" fmla="*/ 721906 w 6921641"/>
              <a:gd name="connsiteY444" fmla="*/ 2496619 h 3521764"/>
              <a:gd name="connsiteX445" fmla="*/ 714307 w 6921641"/>
              <a:gd name="connsiteY445" fmla="*/ 2523034 h 3521764"/>
              <a:gd name="connsiteX446" fmla="*/ 437703 w 6921641"/>
              <a:gd name="connsiteY446" fmla="*/ 2496619 h 3521764"/>
              <a:gd name="connsiteX447" fmla="*/ 271284 w 6921641"/>
              <a:gd name="connsiteY447" fmla="*/ 2483236 h 3521764"/>
              <a:gd name="connsiteX448" fmla="*/ 0 w 6921641"/>
              <a:gd name="connsiteY448" fmla="*/ 2481826 h 3521764"/>
              <a:gd name="connsiteX449" fmla="*/ 184656 w 6921641"/>
              <a:gd name="connsiteY449" fmla="*/ 2523034 h 3521764"/>
              <a:gd name="connsiteX450" fmla="*/ 287242 w 6921641"/>
              <a:gd name="connsiteY450" fmla="*/ 2549448 h 3521764"/>
              <a:gd name="connsiteX451" fmla="*/ 357913 w 6921641"/>
              <a:gd name="connsiteY451" fmla="*/ 2549448 h 3521764"/>
              <a:gd name="connsiteX452" fmla="*/ 374631 w 6921641"/>
              <a:gd name="connsiteY452" fmla="*/ 2575863 h 3521764"/>
              <a:gd name="connsiteX453" fmla="*/ 453661 w 6921641"/>
              <a:gd name="connsiteY453" fmla="*/ 2569523 h 3521764"/>
              <a:gd name="connsiteX454" fmla="*/ 477218 w 6921641"/>
              <a:gd name="connsiteY454" fmla="*/ 2588894 h 3521764"/>
              <a:gd name="connsiteX455" fmla="*/ 604121 w 6921641"/>
              <a:gd name="connsiteY455" fmla="*/ 2582554 h 3521764"/>
              <a:gd name="connsiteX456" fmla="*/ 635277 w 6921641"/>
              <a:gd name="connsiteY456" fmla="*/ 2608969 h 3521764"/>
              <a:gd name="connsiteX457" fmla="*/ 769779 w 6921641"/>
              <a:gd name="connsiteY457" fmla="*/ 2615309 h 3521764"/>
              <a:gd name="connsiteX458" fmla="*/ 1047143 w 6921641"/>
              <a:gd name="connsiteY458" fmla="*/ 2608969 h 3521764"/>
              <a:gd name="connsiteX459" fmla="*/ 1062342 w 6921641"/>
              <a:gd name="connsiteY459" fmla="*/ 2629045 h 3521764"/>
              <a:gd name="connsiteX460" fmla="*/ 1133771 w 6921641"/>
              <a:gd name="connsiteY460" fmla="*/ 2608969 h 3521764"/>
              <a:gd name="connsiteX461" fmla="*/ 1133771 w 6921641"/>
              <a:gd name="connsiteY461" fmla="*/ 2629044 h 3521764"/>
              <a:gd name="connsiteX462" fmla="*/ 1173286 w 6921641"/>
              <a:gd name="connsiteY462" fmla="*/ 2635384 h 3521764"/>
              <a:gd name="connsiteX463" fmla="*/ 1173286 w 6921641"/>
              <a:gd name="connsiteY463" fmla="*/ 2615309 h 3521764"/>
              <a:gd name="connsiteX464" fmla="*/ 1332106 w 6921641"/>
              <a:gd name="connsiteY464" fmla="*/ 2642075 h 3521764"/>
              <a:gd name="connsiteX465" fmla="*/ 1418734 w 6921641"/>
              <a:gd name="connsiteY465" fmla="*/ 2635384 h 3521764"/>
              <a:gd name="connsiteX466" fmla="*/ 1458249 w 6921641"/>
              <a:gd name="connsiteY466" fmla="*/ 2635384 h 3521764"/>
              <a:gd name="connsiteX467" fmla="*/ 1458249 w 6921641"/>
              <a:gd name="connsiteY467" fmla="*/ 2642076 h 3521764"/>
              <a:gd name="connsiteX468" fmla="*/ 1418734 w 6921641"/>
              <a:gd name="connsiteY468" fmla="*/ 2648767 h 3521764"/>
              <a:gd name="connsiteX469" fmla="*/ 1537278 w 6921641"/>
              <a:gd name="connsiteY469" fmla="*/ 2661798 h 3521764"/>
              <a:gd name="connsiteX470" fmla="*/ 1623908 w 6921641"/>
              <a:gd name="connsiteY470" fmla="*/ 2708289 h 3521764"/>
              <a:gd name="connsiteX471" fmla="*/ 1838199 w 6921641"/>
              <a:gd name="connsiteY471" fmla="*/ 2714980 h 3521764"/>
              <a:gd name="connsiteX472" fmla="*/ 1877714 w 6921641"/>
              <a:gd name="connsiteY472" fmla="*/ 2688566 h 3521764"/>
              <a:gd name="connsiteX473" fmla="*/ 2028175 w 6921641"/>
              <a:gd name="connsiteY473" fmla="*/ 2674830 h 3521764"/>
              <a:gd name="connsiteX474" fmla="*/ 2068449 w 6921641"/>
              <a:gd name="connsiteY474" fmla="*/ 2635384 h 3521764"/>
              <a:gd name="connsiteX475" fmla="*/ 2162677 w 6921641"/>
              <a:gd name="connsiteY475" fmla="*/ 2622353 h 3521764"/>
              <a:gd name="connsiteX476" fmla="*/ 2344293 w 6921641"/>
              <a:gd name="connsiteY476" fmla="*/ 2629044 h 3521764"/>
              <a:gd name="connsiteX477" fmla="*/ 2423323 w 6921641"/>
              <a:gd name="connsiteY477" fmla="*/ 2608969 h 3521764"/>
              <a:gd name="connsiteX478" fmla="*/ 2462837 w 6921641"/>
              <a:gd name="connsiteY478" fmla="*/ 2642075 h 3521764"/>
              <a:gd name="connsiteX479" fmla="*/ 2582142 w 6921641"/>
              <a:gd name="connsiteY479" fmla="*/ 2655459 h 3521764"/>
              <a:gd name="connsiteX480" fmla="*/ 2558585 w 6921641"/>
              <a:gd name="connsiteY480" fmla="*/ 2688566 h 3521764"/>
              <a:gd name="connsiteX481" fmla="*/ 2558585 w 6921641"/>
              <a:gd name="connsiteY481" fmla="*/ 2701596 h 3521764"/>
              <a:gd name="connsiteX482" fmla="*/ 2614057 w 6921641"/>
              <a:gd name="connsiteY482" fmla="*/ 2701597 h 3521764"/>
              <a:gd name="connsiteX483" fmla="*/ 2653573 w 6921641"/>
              <a:gd name="connsiteY483" fmla="*/ 2688566 h 3521764"/>
              <a:gd name="connsiteX484" fmla="*/ 2788075 w 6921641"/>
              <a:gd name="connsiteY484" fmla="*/ 2674830 h 3521764"/>
              <a:gd name="connsiteX485" fmla="*/ 2842788 w 6921641"/>
              <a:gd name="connsiteY485" fmla="*/ 2748087 h 3521764"/>
              <a:gd name="connsiteX486" fmla="*/ 2978050 w 6921641"/>
              <a:gd name="connsiteY486" fmla="*/ 2761118 h 3521764"/>
              <a:gd name="connsiteX487" fmla="*/ 3104194 w 6921641"/>
              <a:gd name="connsiteY487" fmla="*/ 2820991 h 3521764"/>
              <a:gd name="connsiteX488" fmla="*/ 3310126 w 6921641"/>
              <a:gd name="connsiteY488" fmla="*/ 2827331 h 3521764"/>
              <a:gd name="connsiteX489" fmla="*/ 3460586 w 6921641"/>
              <a:gd name="connsiteY489" fmla="*/ 2847053 h 3521764"/>
              <a:gd name="connsiteX490" fmla="*/ 3602688 w 6921641"/>
              <a:gd name="connsiteY490" fmla="*/ 2913266 h 3521764"/>
              <a:gd name="connsiteX491" fmla="*/ 3864093 w 6921641"/>
              <a:gd name="connsiteY491" fmla="*/ 2985819 h 3521764"/>
              <a:gd name="connsiteX492" fmla="*/ 3769866 w 6921641"/>
              <a:gd name="connsiteY492" fmla="*/ 3025969 h 3521764"/>
              <a:gd name="connsiteX493" fmla="*/ 3959082 w 6921641"/>
              <a:gd name="connsiteY493" fmla="*/ 3078798 h 3521764"/>
              <a:gd name="connsiteX494" fmla="*/ 4204529 w 6921641"/>
              <a:gd name="connsiteY494" fmla="*/ 3145012 h 3521764"/>
              <a:gd name="connsiteX495" fmla="*/ 4354990 w 6921641"/>
              <a:gd name="connsiteY495" fmla="*/ 3164735 h 3521764"/>
              <a:gd name="connsiteX496" fmla="*/ 4394505 w 6921641"/>
              <a:gd name="connsiteY496" fmla="*/ 3204532 h 3521764"/>
              <a:gd name="connsiteX497" fmla="*/ 4362589 w 6921641"/>
              <a:gd name="connsiteY497" fmla="*/ 3237286 h 3521764"/>
              <a:gd name="connsiteX498" fmla="*/ 4093584 w 6921641"/>
              <a:gd name="connsiteY498" fmla="*/ 3251022 h 3521764"/>
              <a:gd name="connsiteX499" fmla="*/ 3927165 w 6921641"/>
              <a:gd name="connsiteY499" fmla="*/ 3243978 h 3521764"/>
              <a:gd name="connsiteX500" fmla="*/ 3697675 w 6921641"/>
              <a:gd name="connsiteY500" fmla="*/ 3290468 h 3521764"/>
              <a:gd name="connsiteX501" fmla="*/ 3745549 w 6921641"/>
              <a:gd name="connsiteY501" fmla="*/ 3310543 h 3521764"/>
              <a:gd name="connsiteX502" fmla="*/ 3745549 w 6921641"/>
              <a:gd name="connsiteY502" fmla="*/ 3349989 h 3521764"/>
              <a:gd name="connsiteX503" fmla="*/ 3793423 w 6921641"/>
              <a:gd name="connsiteY503" fmla="*/ 3396479 h 3521764"/>
              <a:gd name="connsiteX504" fmla="*/ 3966680 w 6921641"/>
              <a:gd name="connsiteY504" fmla="*/ 3448956 h 3521764"/>
              <a:gd name="connsiteX505" fmla="*/ 4061668 w 6921641"/>
              <a:gd name="connsiteY505" fmla="*/ 3448956 h 3521764"/>
              <a:gd name="connsiteX506" fmla="*/ 4560162 w 6921641"/>
              <a:gd name="connsiteY506" fmla="*/ 3502138 h 3521764"/>
              <a:gd name="connsiteX507" fmla="*/ 4639953 w 6921641"/>
              <a:gd name="connsiteY507" fmla="*/ 3448956 h 3521764"/>
              <a:gd name="connsiteX508" fmla="*/ 4703023 w 6921641"/>
              <a:gd name="connsiteY508" fmla="*/ 3429233 h 3521764"/>
              <a:gd name="connsiteX509" fmla="*/ 4758497 w 6921641"/>
              <a:gd name="connsiteY509" fmla="*/ 3383095 h 3521764"/>
              <a:gd name="connsiteX510" fmla="*/ 4758497 w 6921641"/>
              <a:gd name="connsiteY510" fmla="*/ 3363020 h 3521764"/>
              <a:gd name="connsiteX511" fmla="*/ 4829167 w 6921641"/>
              <a:gd name="connsiteY511" fmla="*/ 3349989 h 3521764"/>
              <a:gd name="connsiteX512" fmla="*/ 4900598 w 6921641"/>
              <a:gd name="connsiteY512" fmla="*/ 3290468 h 3521764"/>
              <a:gd name="connsiteX513" fmla="*/ 4913742 w 6921641"/>
              <a:gd name="connsiteY513" fmla="*/ 3243912 h 3521764"/>
              <a:gd name="connsiteX514" fmla="*/ 4914357 w 6921641"/>
              <a:gd name="connsiteY514" fmla="*/ 3243146 h 3521764"/>
              <a:gd name="connsiteX515" fmla="*/ 4925078 w 6921641"/>
              <a:gd name="connsiteY515" fmla="*/ 3233610 h 3521764"/>
              <a:gd name="connsiteX516" fmla="*/ 4925789 w 6921641"/>
              <a:gd name="connsiteY516" fmla="*/ 3231611 h 3521764"/>
              <a:gd name="connsiteX517" fmla="*/ 4966804 w 6921641"/>
              <a:gd name="connsiteY517" fmla="*/ 3248292 h 3521764"/>
              <a:gd name="connsiteX518" fmla="*/ 5003185 w 6921641"/>
              <a:gd name="connsiteY518" fmla="*/ 3270393 h 3521764"/>
              <a:gd name="connsiteX519" fmla="*/ 5035861 w 6921641"/>
              <a:gd name="connsiteY519" fmla="*/ 3270393 h 3521764"/>
              <a:gd name="connsiteX520" fmla="*/ 5043460 w 6921641"/>
              <a:gd name="connsiteY520" fmla="*/ 3270393 h 3521764"/>
              <a:gd name="connsiteX521" fmla="*/ 5130088 w 6921641"/>
              <a:gd name="connsiteY521" fmla="*/ 3323574 h 3521764"/>
              <a:gd name="connsiteX522" fmla="*/ 5162003 w 6921641"/>
              <a:gd name="connsiteY522" fmla="*/ 3310543 h 3521764"/>
              <a:gd name="connsiteX523" fmla="*/ 5225075 w 6921641"/>
              <a:gd name="connsiteY523" fmla="*/ 3343297 h 3521764"/>
              <a:gd name="connsiteX524" fmla="*/ 5280548 w 6921641"/>
              <a:gd name="connsiteY524" fmla="*/ 3343297 h 3521764"/>
              <a:gd name="connsiteX525" fmla="*/ 5455325 w 6921641"/>
              <a:gd name="connsiteY525" fmla="*/ 3356329 h 3521764"/>
              <a:gd name="connsiteX526" fmla="*/ 5470523 w 6921641"/>
              <a:gd name="connsiteY526" fmla="*/ 3376403 h 3521764"/>
              <a:gd name="connsiteX527" fmla="*/ 5486480 w 6921641"/>
              <a:gd name="connsiteY527" fmla="*/ 3376403 h 3521764"/>
              <a:gd name="connsiteX528" fmla="*/ 5549553 w 6921641"/>
              <a:gd name="connsiteY528" fmla="*/ 3237286 h 3521764"/>
              <a:gd name="connsiteX529" fmla="*/ 5549552 w 6921641"/>
              <a:gd name="connsiteY529" fmla="*/ 3217564 h 3521764"/>
              <a:gd name="connsiteX530" fmla="*/ 5343620 w 6921641"/>
              <a:gd name="connsiteY530" fmla="*/ 3191148 h 3521764"/>
              <a:gd name="connsiteX531" fmla="*/ 5312464 w 6921641"/>
              <a:gd name="connsiteY531" fmla="*/ 3145011 h 3521764"/>
              <a:gd name="connsiteX532" fmla="*/ 5272949 w 6921641"/>
              <a:gd name="connsiteY532" fmla="*/ 3151350 h 3521764"/>
              <a:gd name="connsiteX533" fmla="*/ 5256990 w 6921641"/>
              <a:gd name="connsiteY533" fmla="*/ 3151350 h 3521764"/>
              <a:gd name="connsiteX534" fmla="*/ 5272949 w 6921641"/>
              <a:gd name="connsiteY534" fmla="*/ 3164734 h 3521764"/>
              <a:gd name="connsiteX535" fmla="*/ 5272949 w 6921641"/>
              <a:gd name="connsiteY535" fmla="*/ 3171426 h 3521764"/>
              <a:gd name="connsiteX536" fmla="*/ 5203513 w 6921641"/>
              <a:gd name="connsiteY536" fmla="*/ 3169709 h 3521764"/>
              <a:gd name="connsiteX537" fmla="*/ 5175044 w 6921641"/>
              <a:gd name="connsiteY537" fmla="*/ 3171051 h 3521764"/>
              <a:gd name="connsiteX538" fmla="*/ 5186199 w 6921641"/>
              <a:gd name="connsiteY538" fmla="*/ 3168105 h 3521764"/>
              <a:gd name="connsiteX539" fmla="*/ 5210040 w 6921641"/>
              <a:gd name="connsiteY539" fmla="*/ 3167227 h 3521764"/>
              <a:gd name="connsiteX540" fmla="*/ 5217591 w 6921641"/>
              <a:gd name="connsiteY540" fmla="*/ 3134566 h 3521764"/>
              <a:gd name="connsiteX541" fmla="*/ 5248633 w 6921641"/>
              <a:gd name="connsiteY541" fmla="*/ 3131627 h 3521764"/>
              <a:gd name="connsiteX542" fmla="*/ 5312464 w 6921641"/>
              <a:gd name="connsiteY542" fmla="*/ 3098521 h 3521764"/>
              <a:gd name="connsiteX543" fmla="*/ 5406692 w 6921641"/>
              <a:gd name="connsiteY543" fmla="*/ 3111904 h 3521764"/>
              <a:gd name="connsiteX544" fmla="*/ 5406692 w 6921641"/>
              <a:gd name="connsiteY544" fmla="*/ 3138319 h 3521764"/>
              <a:gd name="connsiteX545" fmla="*/ 5462924 w 6921641"/>
              <a:gd name="connsiteY545" fmla="*/ 3118596 h 3521764"/>
              <a:gd name="connsiteX546" fmla="*/ 5510038 w 6921641"/>
              <a:gd name="connsiteY546" fmla="*/ 3065415 h 3521764"/>
              <a:gd name="connsiteX547" fmla="*/ 5566560 w 6921641"/>
              <a:gd name="connsiteY547" fmla="*/ 3062445 h 3521764"/>
              <a:gd name="connsiteX548" fmla="*/ 5536489 w 6921641"/>
              <a:gd name="connsiteY548" fmla="*/ 3027788 h 3521764"/>
              <a:gd name="connsiteX549" fmla="*/ 5566433 w 6921641"/>
              <a:gd name="connsiteY549" fmla="*/ 3022169 h 3521764"/>
              <a:gd name="connsiteX550" fmla="*/ 5597589 w 6921641"/>
              <a:gd name="connsiteY550" fmla="*/ 3022169 h 3521764"/>
              <a:gd name="connsiteX551" fmla="*/ 5605948 w 6921641"/>
              <a:gd name="connsiteY551" fmla="*/ 3107869 h 3521764"/>
              <a:gd name="connsiteX552" fmla="*/ 5716134 w 6921641"/>
              <a:gd name="connsiteY552" fmla="*/ 3259951 h 3521764"/>
              <a:gd name="connsiteX553" fmla="*/ 5867355 w 6921641"/>
              <a:gd name="connsiteY553" fmla="*/ 3252927 h 3521764"/>
              <a:gd name="connsiteX554" fmla="*/ 5890911 w 6921641"/>
              <a:gd name="connsiteY554" fmla="*/ 3226584 h 3521764"/>
              <a:gd name="connsiteX555" fmla="*/ 5858235 w 6921641"/>
              <a:gd name="connsiteY555" fmla="*/ 3088551 h 3521764"/>
              <a:gd name="connsiteX556" fmla="*/ 5906868 w 6921641"/>
              <a:gd name="connsiteY556" fmla="*/ 3068532 h 3521764"/>
              <a:gd name="connsiteX557" fmla="*/ 5953983 w 6921641"/>
              <a:gd name="connsiteY557" fmla="*/ 3101547 h 3521764"/>
              <a:gd name="connsiteX558" fmla="*/ 6088485 w 6921641"/>
              <a:gd name="connsiteY558" fmla="*/ 3107869 h 3521764"/>
              <a:gd name="connsiteX559" fmla="*/ 6135599 w 6921641"/>
              <a:gd name="connsiteY559" fmla="*/ 3068532 h 3521764"/>
              <a:gd name="connsiteX560" fmla="*/ 6135599 w 6921641"/>
              <a:gd name="connsiteY560" fmla="*/ 2995827 h 3521764"/>
              <a:gd name="connsiteX561" fmla="*/ 6056569 w 6921641"/>
              <a:gd name="connsiteY561" fmla="*/ 2897132 h 3521764"/>
              <a:gd name="connsiteX562" fmla="*/ 6088486 w 6921641"/>
              <a:gd name="connsiteY562" fmla="*/ 2890458 h 3521764"/>
              <a:gd name="connsiteX563" fmla="*/ 6072526 w 6921641"/>
              <a:gd name="connsiteY563" fmla="*/ 2864115 h 3521764"/>
              <a:gd name="connsiteX564" fmla="*/ 6119641 w 6921641"/>
              <a:gd name="connsiteY564" fmla="*/ 2857443 h 3521764"/>
              <a:gd name="connsiteX565" fmla="*/ 6135598 w 6921641"/>
              <a:gd name="connsiteY565" fmla="*/ 2857443 h 3521764"/>
              <a:gd name="connsiteX566" fmla="*/ 6135598 w 6921641"/>
              <a:gd name="connsiteY566" fmla="*/ 2864115 h 3521764"/>
              <a:gd name="connsiteX567" fmla="*/ 6104443 w 6921641"/>
              <a:gd name="connsiteY567" fmla="*/ 2864115 h 3521764"/>
              <a:gd name="connsiteX568" fmla="*/ 6104443 w 6921641"/>
              <a:gd name="connsiteY568" fmla="*/ 2877111 h 3521764"/>
              <a:gd name="connsiteX569" fmla="*/ 6238186 w 6921641"/>
              <a:gd name="connsiteY569" fmla="*/ 2929796 h 3521764"/>
              <a:gd name="connsiteX570" fmla="*/ 6317974 w 6921641"/>
              <a:gd name="connsiteY570" fmla="*/ 2995828 h 3521764"/>
              <a:gd name="connsiteX571" fmla="*/ 6357489 w 6921641"/>
              <a:gd name="connsiteY571" fmla="*/ 2976158 h 352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6921641" h="3521764">
                <a:moveTo>
                  <a:pt x="5634451" y="120543"/>
                </a:moveTo>
                <a:lnTo>
                  <a:pt x="5689464" y="67483"/>
                </a:lnTo>
                <a:lnTo>
                  <a:pt x="5775237" y="0"/>
                </a:lnTo>
                <a:lnTo>
                  <a:pt x="5731359" y="4922"/>
                </a:lnTo>
                <a:cubicBezTo>
                  <a:pt x="5698683" y="11086"/>
                  <a:pt x="5671897" y="20507"/>
                  <a:pt x="5648340" y="27023"/>
                </a:cubicBezTo>
                <a:cubicBezTo>
                  <a:pt x="5538154" y="53790"/>
                  <a:pt x="5383134" y="41815"/>
                  <a:pt x="5304106" y="55550"/>
                </a:cubicBezTo>
                <a:cubicBezTo>
                  <a:pt x="5256990" y="61890"/>
                  <a:pt x="5067016" y="81965"/>
                  <a:pt x="5043459" y="68583"/>
                </a:cubicBezTo>
                <a:cubicBezTo>
                  <a:pt x="4995586" y="68582"/>
                  <a:pt x="4762296" y="81965"/>
                  <a:pt x="4730380" y="94996"/>
                </a:cubicBezTo>
                <a:cubicBezTo>
                  <a:pt x="4738739" y="108379"/>
                  <a:pt x="4972028" y="101689"/>
                  <a:pt x="4972029" y="115072"/>
                </a:cubicBezTo>
                <a:cubicBezTo>
                  <a:pt x="5051819" y="147826"/>
                  <a:pt x="5406691" y="147826"/>
                  <a:pt x="5470524" y="108380"/>
                </a:cubicBezTo>
                <a:lnTo>
                  <a:pt x="5478882" y="108381"/>
                </a:lnTo>
                <a:lnTo>
                  <a:pt x="5478883" y="128103"/>
                </a:lnTo>
                <a:cubicBezTo>
                  <a:pt x="5518398" y="128103"/>
                  <a:pt x="5581469" y="128103"/>
                  <a:pt x="5605026" y="108381"/>
                </a:cubicBezTo>
                <a:cubicBezTo>
                  <a:pt x="5628583" y="115071"/>
                  <a:pt x="5620983" y="108381"/>
                  <a:pt x="5628583" y="121411"/>
                </a:cubicBezTo>
                <a:close/>
                <a:moveTo>
                  <a:pt x="5563003" y="407260"/>
                </a:moveTo>
                <a:cubicBezTo>
                  <a:pt x="5566576" y="404916"/>
                  <a:pt x="5567383" y="403840"/>
                  <a:pt x="5563395" y="405509"/>
                </a:cubicBezTo>
                <a:lnTo>
                  <a:pt x="5559101" y="409408"/>
                </a:lnTo>
                <a:close/>
                <a:moveTo>
                  <a:pt x="6357489" y="2976158"/>
                </a:moveTo>
                <a:cubicBezTo>
                  <a:pt x="6357489" y="2936469"/>
                  <a:pt x="6341532" y="2929795"/>
                  <a:pt x="6333933" y="2910127"/>
                </a:cubicBezTo>
                <a:cubicBezTo>
                  <a:pt x="6317975" y="2883434"/>
                  <a:pt x="6373447" y="2837774"/>
                  <a:pt x="6341532" y="2817753"/>
                </a:cubicBezTo>
                <a:cubicBezTo>
                  <a:pt x="6333932" y="2719058"/>
                  <a:pt x="6373448" y="2712034"/>
                  <a:pt x="6452477" y="2692365"/>
                </a:cubicBezTo>
                <a:cubicBezTo>
                  <a:pt x="6452477" y="2686043"/>
                  <a:pt x="6460076" y="2679017"/>
                  <a:pt x="6460076" y="2679017"/>
                </a:cubicBezTo>
                <a:cubicBezTo>
                  <a:pt x="6436519" y="2672696"/>
                  <a:pt x="6405364" y="2666022"/>
                  <a:pt x="6381047" y="2666022"/>
                </a:cubicBezTo>
                <a:cubicBezTo>
                  <a:pt x="6389405" y="2626333"/>
                  <a:pt x="6444878" y="2553980"/>
                  <a:pt x="6381047" y="2520965"/>
                </a:cubicBezTo>
                <a:cubicBezTo>
                  <a:pt x="6389406" y="2514643"/>
                  <a:pt x="6405363" y="2507619"/>
                  <a:pt x="6412962" y="2507618"/>
                </a:cubicBezTo>
                <a:cubicBezTo>
                  <a:pt x="6428921" y="2481276"/>
                  <a:pt x="6456277" y="2408923"/>
                  <a:pt x="6472234" y="2388902"/>
                </a:cubicBezTo>
                <a:cubicBezTo>
                  <a:pt x="6510231" y="2364316"/>
                  <a:pt x="6638652" y="2329193"/>
                  <a:pt x="6687287" y="2323574"/>
                </a:cubicBezTo>
                <a:cubicBezTo>
                  <a:pt x="6735920" y="2317954"/>
                  <a:pt x="6691846" y="2361506"/>
                  <a:pt x="6729841" y="2355887"/>
                </a:cubicBezTo>
                <a:cubicBezTo>
                  <a:pt x="6776954" y="2355887"/>
                  <a:pt x="6833187" y="2321466"/>
                  <a:pt x="6872702" y="2327789"/>
                </a:cubicBezTo>
                <a:cubicBezTo>
                  <a:pt x="6888660" y="2334812"/>
                  <a:pt x="6887900" y="2362560"/>
                  <a:pt x="6903098" y="2375906"/>
                </a:cubicBezTo>
                <a:cubicBezTo>
                  <a:pt x="6911458" y="2349564"/>
                  <a:pt x="6935014" y="2283182"/>
                  <a:pt x="6911457" y="2250166"/>
                </a:cubicBezTo>
                <a:cubicBezTo>
                  <a:pt x="6911458" y="2214340"/>
                  <a:pt x="6848385" y="2235415"/>
                  <a:pt x="6830148" y="2211883"/>
                </a:cubicBezTo>
                <a:cubicBezTo>
                  <a:pt x="6811910" y="2188350"/>
                  <a:pt x="6840026" y="2116348"/>
                  <a:pt x="6800512" y="2108269"/>
                </a:cubicBezTo>
                <a:lnTo>
                  <a:pt x="6666009" y="2111782"/>
                </a:lnTo>
                <a:cubicBezTo>
                  <a:pt x="6626495" y="2111782"/>
                  <a:pt x="6618136" y="2105109"/>
                  <a:pt x="6602178" y="2085440"/>
                </a:cubicBezTo>
                <a:lnTo>
                  <a:pt x="6578620" y="2085440"/>
                </a:lnTo>
                <a:cubicBezTo>
                  <a:pt x="6586979" y="2098787"/>
                  <a:pt x="6586979" y="2098787"/>
                  <a:pt x="6594578" y="2105109"/>
                </a:cubicBezTo>
                <a:lnTo>
                  <a:pt x="6594578" y="2125129"/>
                </a:lnTo>
                <a:cubicBezTo>
                  <a:pt x="6562663" y="2131451"/>
                  <a:pt x="6539107" y="2145149"/>
                  <a:pt x="6507950" y="2145149"/>
                </a:cubicBezTo>
                <a:cubicBezTo>
                  <a:pt x="6515549" y="2098787"/>
                  <a:pt x="6562663" y="2059097"/>
                  <a:pt x="6531506" y="2019409"/>
                </a:cubicBezTo>
                <a:cubicBezTo>
                  <a:pt x="6515549" y="1980071"/>
                  <a:pt x="6468435" y="1993067"/>
                  <a:pt x="6428921" y="1973398"/>
                </a:cubicBezTo>
                <a:cubicBezTo>
                  <a:pt x="6405363" y="1960052"/>
                  <a:pt x="6428920" y="1966724"/>
                  <a:pt x="6412962" y="1940031"/>
                </a:cubicBezTo>
                <a:cubicBezTo>
                  <a:pt x="6381047" y="1920714"/>
                  <a:pt x="6341532" y="1900693"/>
                  <a:pt x="6310375" y="1880673"/>
                </a:cubicBezTo>
                <a:cubicBezTo>
                  <a:pt x="6310375" y="1867678"/>
                  <a:pt x="6310375" y="1867678"/>
                  <a:pt x="6317974" y="1861356"/>
                </a:cubicBezTo>
                <a:cubicBezTo>
                  <a:pt x="6333933" y="1835013"/>
                  <a:pt x="6365848" y="1827989"/>
                  <a:pt x="6405363" y="1827989"/>
                </a:cubicBezTo>
                <a:lnTo>
                  <a:pt x="6405364" y="1821315"/>
                </a:lnTo>
                <a:cubicBezTo>
                  <a:pt x="6389406" y="1814993"/>
                  <a:pt x="6373447" y="1814993"/>
                  <a:pt x="6357490" y="1821315"/>
                </a:cubicBezTo>
                <a:cubicBezTo>
                  <a:pt x="6349891" y="1788651"/>
                  <a:pt x="6324814" y="1798134"/>
                  <a:pt x="6301257" y="1778114"/>
                </a:cubicBezTo>
                <a:cubicBezTo>
                  <a:pt x="6308857" y="1764768"/>
                  <a:pt x="6317975" y="1735264"/>
                  <a:pt x="6341532" y="1729293"/>
                </a:cubicBezTo>
                <a:cubicBezTo>
                  <a:pt x="6365090" y="1723322"/>
                  <a:pt x="6420561" y="1735615"/>
                  <a:pt x="6444878" y="1742289"/>
                </a:cubicBezTo>
                <a:cubicBezTo>
                  <a:pt x="6452477" y="1669936"/>
                  <a:pt x="6476034" y="1656589"/>
                  <a:pt x="6428920" y="1603905"/>
                </a:cubicBezTo>
                <a:cubicBezTo>
                  <a:pt x="6468435" y="1590557"/>
                  <a:pt x="6499591" y="1551220"/>
                  <a:pt x="6499591" y="1524878"/>
                </a:cubicBezTo>
                <a:cubicBezTo>
                  <a:pt x="6515549" y="1524878"/>
                  <a:pt x="6506430" y="1554732"/>
                  <a:pt x="6514029" y="1561054"/>
                </a:cubicBezTo>
                <a:cubicBezTo>
                  <a:pt x="6514029" y="1554732"/>
                  <a:pt x="6523147" y="1524878"/>
                  <a:pt x="6531506" y="1511180"/>
                </a:cubicBezTo>
                <a:cubicBezTo>
                  <a:pt x="6539105" y="1518204"/>
                  <a:pt x="6539105" y="1518204"/>
                  <a:pt x="6547465" y="1524878"/>
                </a:cubicBezTo>
                <a:cubicBezTo>
                  <a:pt x="6562663" y="1518204"/>
                  <a:pt x="6562663" y="1518204"/>
                  <a:pt x="6571022" y="1511180"/>
                </a:cubicBezTo>
                <a:lnTo>
                  <a:pt x="6571022" y="1471843"/>
                </a:lnTo>
                <a:lnTo>
                  <a:pt x="6566101" y="1472117"/>
                </a:lnTo>
                <a:lnTo>
                  <a:pt x="6554779" y="1474668"/>
                </a:lnTo>
                <a:lnTo>
                  <a:pt x="6552235" y="1475292"/>
                </a:lnTo>
                <a:lnTo>
                  <a:pt x="6547464" y="1478515"/>
                </a:lnTo>
                <a:cubicBezTo>
                  <a:pt x="6544425" y="1478515"/>
                  <a:pt x="6526188" y="1482730"/>
                  <a:pt x="6539105" y="1478515"/>
                </a:cubicBezTo>
                <a:lnTo>
                  <a:pt x="6552235" y="1475292"/>
                </a:lnTo>
                <a:lnTo>
                  <a:pt x="6556108" y="1472676"/>
                </a:lnTo>
                <a:lnTo>
                  <a:pt x="6566101" y="1472117"/>
                </a:lnTo>
                <a:lnTo>
                  <a:pt x="6578432" y="1469339"/>
                </a:lnTo>
                <a:cubicBezTo>
                  <a:pt x="6595529" y="1465256"/>
                  <a:pt x="6613956" y="1460075"/>
                  <a:pt x="6625735" y="1453578"/>
                </a:cubicBezTo>
                <a:cubicBezTo>
                  <a:pt x="6618135" y="1440232"/>
                  <a:pt x="6539106" y="1425480"/>
                  <a:pt x="6531507" y="1419157"/>
                </a:cubicBezTo>
                <a:lnTo>
                  <a:pt x="6531507" y="1379468"/>
                </a:lnTo>
                <a:cubicBezTo>
                  <a:pt x="6531507" y="1367176"/>
                  <a:pt x="6545945" y="1352424"/>
                  <a:pt x="6529987" y="1345751"/>
                </a:cubicBezTo>
                <a:cubicBezTo>
                  <a:pt x="6529987" y="1332404"/>
                  <a:pt x="6483634" y="1326784"/>
                  <a:pt x="6483633" y="1313437"/>
                </a:cubicBezTo>
                <a:cubicBezTo>
                  <a:pt x="6476034" y="1300442"/>
                  <a:pt x="6468435" y="1320110"/>
                  <a:pt x="6460076" y="1287446"/>
                </a:cubicBezTo>
                <a:cubicBezTo>
                  <a:pt x="6436520" y="1293769"/>
                  <a:pt x="6452478" y="1249163"/>
                  <a:pt x="6436520" y="1242840"/>
                </a:cubicBezTo>
                <a:cubicBezTo>
                  <a:pt x="6420561" y="1255835"/>
                  <a:pt x="6428920" y="1293769"/>
                  <a:pt x="6420562" y="1313438"/>
                </a:cubicBezTo>
                <a:cubicBezTo>
                  <a:pt x="6405364" y="1313437"/>
                  <a:pt x="6397005" y="1306763"/>
                  <a:pt x="6381046" y="1293769"/>
                </a:cubicBezTo>
                <a:cubicBezTo>
                  <a:pt x="6341532" y="1300442"/>
                  <a:pt x="6341532" y="1333457"/>
                  <a:pt x="6341532" y="1373147"/>
                </a:cubicBezTo>
                <a:cubicBezTo>
                  <a:pt x="6333933" y="1373147"/>
                  <a:pt x="6326334" y="1379468"/>
                  <a:pt x="6317975" y="1379468"/>
                </a:cubicBezTo>
                <a:cubicBezTo>
                  <a:pt x="6310376" y="1359799"/>
                  <a:pt x="6302016" y="1359799"/>
                  <a:pt x="6310376" y="1326784"/>
                </a:cubicBezTo>
                <a:lnTo>
                  <a:pt x="6302017" y="1326784"/>
                </a:lnTo>
                <a:lnTo>
                  <a:pt x="6302016" y="1320111"/>
                </a:lnTo>
                <a:cubicBezTo>
                  <a:pt x="6254144" y="1326784"/>
                  <a:pt x="6222227" y="1346805"/>
                  <a:pt x="6198671" y="1326784"/>
                </a:cubicBezTo>
                <a:cubicBezTo>
                  <a:pt x="6159156" y="1326784"/>
                  <a:pt x="6135598" y="1306764"/>
                  <a:pt x="6127999" y="1274100"/>
                </a:cubicBezTo>
                <a:cubicBezTo>
                  <a:pt x="6080125" y="1293769"/>
                  <a:pt x="6048970" y="1280422"/>
                  <a:pt x="5985899" y="1280422"/>
                </a:cubicBezTo>
                <a:cubicBezTo>
                  <a:pt x="5985899" y="1274100"/>
                  <a:pt x="5993497" y="1267426"/>
                  <a:pt x="6001097" y="1267426"/>
                </a:cubicBezTo>
                <a:cubicBezTo>
                  <a:pt x="6009455" y="1254080"/>
                  <a:pt x="5993497" y="1260753"/>
                  <a:pt x="5993498" y="1254079"/>
                </a:cubicBezTo>
                <a:cubicBezTo>
                  <a:pt x="6001097" y="1247406"/>
                  <a:pt x="6009456" y="1247406"/>
                  <a:pt x="6017054" y="1247407"/>
                </a:cubicBezTo>
                <a:cubicBezTo>
                  <a:pt x="6048971" y="1221064"/>
                  <a:pt x="6017054" y="1208069"/>
                  <a:pt x="6017055" y="1188049"/>
                </a:cubicBezTo>
                <a:cubicBezTo>
                  <a:pt x="6048970" y="1115695"/>
                  <a:pt x="6040611" y="1069333"/>
                  <a:pt x="6033013" y="990306"/>
                </a:cubicBezTo>
                <a:cubicBezTo>
                  <a:pt x="5961582" y="983634"/>
                  <a:pt x="5874953" y="990306"/>
                  <a:pt x="5811122" y="963964"/>
                </a:cubicBezTo>
                <a:lnTo>
                  <a:pt x="5811122" y="944296"/>
                </a:lnTo>
                <a:cubicBezTo>
                  <a:pt x="5827079" y="924276"/>
                  <a:pt x="5850636" y="924276"/>
                  <a:pt x="5858236" y="910929"/>
                </a:cubicBezTo>
                <a:cubicBezTo>
                  <a:pt x="5890911" y="871591"/>
                  <a:pt x="5898510" y="838575"/>
                  <a:pt x="5898510" y="779217"/>
                </a:cubicBezTo>
                <a:cubicBezTo>
                  <a:pt x="5850636" y="772895"/>
                  <a:pt x="5795164" y="765870"/>
                  <a:pt x="5787565" y="752875"/>
                </a:cubicBezTo>
                <a:cubicBezTo>
                  <a:pt x="5764008" y="759197"/>
                  <a:pt x="5779206" y="752876"/>
                  <a:pt x="5779206" y="772896"/>
                </a:cubicBezTo>
                <a:cubicBezTo>
                  <a:pt x="5755649" y="765870"/>
                  <a:pt x="5755648" y="752875"/>
                  <a:pt x="5732091" y="765870"/>
                </a:cubicBezTo>
                <a:cubicBezTo>
                  <a:pt x="5700176" y="772895"/>
                  <a:pt x="5708535" y="785891"/>
                  <a:pt x="5692578" y="805559"/>
                </a:cubicBezTo>
                <a:cubicBezTo>
                  <a:pt x="5660662" y="851571"/>
                  <a:pt x="5558075" y="825229"/>
                  <a:pt x="5526918" y="838575"/>
                </a:cubicBezTo>
                <a:cubicBezTo>
                  <a:pt x="5495003" y="838575"/>
                  <a:pt x="5487404" y="825229"/>
                  <a:pt x="5471445" y="805560"/>
                </a:cubicBezTo>
                <a:cubicBezTo>
                  <a:pt x="5463847" y="798886"/>
                  <a:pt x="5471447" y="792213"/>
                  <a:pt x="5471446" y="772895"/>
                </a:cubicBezTo>
                <a:cubicBezTo>
                  <a:pt x="5431171" y="765871"/>
                  <a:pt x="5368100" y="752875"/>
                  <a:pt x="5344543" y="779217"/>
                </a:cubicBezTo>
                <a:lnTo>
                  <a:pt x="5312627" y="779217"/>
                </a:lnTo>
                <a:cubicBezTo>
                  <a:pt x="5312627" y="779217"/>
                  <a:pt x="5487404" y="673497"/>
                  <a:pt x="5495003" y="667175"/>
                </a:cubicBezTo>
                <a:lnTo>
                  <a:pt x="5495003" y="647155"/>
                </a:lnTo>
                <a:cubicBezTo>
                  <a:pt x="5510961" y="640482"/>
                  <a:pt x="5510961" y="640482"/>
                  <a:pt x="5518560" y="640482"/>
                </a:cubicBezTo>
                <a:lnTo>
                  <a:pt x="5534518" y="640482"/>
                </a:lnTo>
                <a:cubicBezTo>
                  <a:pt x="5526919" y="607817"/>
                  <a:pt x="5542117" y="561455"/>
                  <a:pt x="5518560" y="528440"/>
                </a:cubicBezTo>
                <a:lnTo>
                  <a:pt x="5518560" y="522118"/>
                </a:lnTo>
                <a:lnTo>
                  <a:pt x="5510961" y="522117"/>
                </a:lnTo>
                <a:cubicBezTo>
                  <a:pt x="5503362" y="541435"/>
                  <a:pt x="5503362" y="554781"/>
                  <a:pt x="5495003" y="567778"/>
                </a:cubicBezTo>
                <a:cubicBezTo>
                  <a:pt x="5463847" y="561455"/>
                  <a:pt x="5455488" y="548460"/>
                  <a:pt x="5423572" y="541435"/>
                </a:cubicBezTo>
                <a:cubicBezTo>
                  <a:pt x="5438771" y="515092"/>
                  <a:pt x="5485885" y="504556"/>
                  <a:pt x="5469926" y="485239"/>
                </a:cubicBezTo>
                <a:cubicBezTo>
                  <a:pt x="5481895" y="479969"/>
                  <a:pt x="5524211" y="441313"/>
                  <a:pt x="5547828" y="419645"/>
                </a:cubicBezTo>
                <a:lnTo>
                  <a:pt x="5559101" y="409408"/>
                </a:lnTo>
                <a:lnTo>
                  <a:pt x="5546010" y="416617"/>
                </a:lnTo>
                <a:cubicBezTo>
                  <a:pt x="5531858" y="423421"/>
                  <a:pt x="5514760" y="429393"/>
                  <a:pt x="5510960" y="422719"/>
                </a:cubicBezTo>
                <a:lnTo>
                  <a:pt x="5479044" y="422720"/>
                </a:lnTo>
                <a:cubicBezTo>
                  <a:pt x="5487404" y="396378"/>
                  <a:pt x="5479045" y="403402"/>
                  <a:pt x="5503362" y="396377"/>
                </a:cubicBezTo>
                <a:cubicBezTo>
                  <a:pt x="5503362" y="383381"/>
                  <a:pt x="5503362" y="383381"/>
                  <a:pt x="5495003" y="370035"/>
                </a:cubicBezTo>
                <a:cubicBezTo>
                  <a:pt x="5479045" y="370035"/>
                  <a:pt x="5463847" y="370035"/>
                  <a:pt x="5447889" y="363362"/>
                </a:cubicBezTo>
                <a:cubicBezTo>
                  <a:pt x="5455489" y="343692"/>
                  <a:pt x="5447889" y="337020"/>
                  <a:pt x="5447889" y="330697"/>
                </a:cubicBezTo>
                <a:cubicBezTo>
                  <a:pt x="5455488" y="324025"/>
                  <a:pt x="5479045" y="310677"/>
                  <a:pt x="5471447" y="304004"/>
                </a:cubicBezTo>
                <a:lnTo>
                  <a:pt x="5469563" y="299509"/>
                </a:lnTo>
                <a:lnTo>
                  <a:pt x="5536278" y="221287"/>
                </a:lnTo>
                <a:lnTo>
                  <a:pt x="5518397" y="220731"/>
                </a:lnTo>
                <a:cubicBezTo>
                  <a:pt x="5518397" y="214038"/>
                  <a:pt x="5518397" y="207347"/>
                  <a:pt x="5510038" y="201008"/>
                </a:cubicBezTo>
                <a:lnTo>
                  <a:pt x="5399092" y="201008"/>
                </a:lnTo>
                <a:cubicBezTo>
                  <a:pt x="5320064" y="187976"/>
                  <a:pt x="5248633" y="187976"/>
                  <a:pt x="5177961" y="194316"/>
                </a:cubicBezTo>
                <a:cubicBezTo>
                  <a:pt x="5146046" y="194316"/>
                  <a:pt x="5154404" y="174240"/>
                  <a:pt x="5122489" y="174240"/>
                </a:cubicBezTo>
                <a:cubicBezTo>
                  <a:pt x="5106532" y="174240"/>
                  <a:pt x="5082975" y="201008"/>
                  <a:pt x="5067016" y="201008"/>
                </a:cubicBezTo>
                <a:cubicBezTo>
                  <a:pt x="5043459" y="201008"/>
                  <a:pt x="5019903" y="194316"/>
                  <a:pt x="4995586" y="194316"/>
                </a:cubicBezTo>
                <a:cubicBezTo>
                  <a:pt x="4991406" y="197662"/>
                  <a:pt x="4985517" y="204266"/>
                  <a:pt x="4978678" y="210869"/>
                </a:cubicBezTo>
                <a:lnTo>
                  <a:pt x="4971993" y="215763"/>
                </a:lnTo>
                <a:lnTo>
                  <a:pt x="4954714" y="214836"/>
                </a:lnTo>
                <a:lnTo>
                  <a:pt x="4944828" y="215941"/>
                </a:lnTo>
                <a:lnTo>
                  <a:pt x="4928543" y="228719"/>
                </a:lnTo>
                <a:lnTo>
                  <a:pt x="4922659" y="228996"/>
                </a:lnTo>
                <a:cubicBezTo>
                  <a:pt x="4891100" y="224011"/>
                  <a:pt x="4863173" y="204265"/>
                  <a:pt x="4821568" y="214039"/>
                </a:cubicBezTo>
                <a:cubicBezTo>
                  <a:pt x="4782054" y="220731"/>
                  <a:pt x="4711384" y="227422"/>
                  <a:pt x="4671868" y="240454"/>
                </a:cubicBezTo>
                <a:cubicBezTo>
                  <a:pt x="4583720" y="253837"/>
                  <a:pt x="4481132" y="253837"/>
                  <a:pt x="4425661" y="266868"/>
                </a:cubicBezTo>
                <a:cubicBezTo>
                  <a:pt x="4394505" y="273911"/>
                  <a:pt x="4339031" y="253837"/>
                  <a:pt x="4315474" y="273912"/>
                </a:cubicBezTo>
                <a:cubicBezTo>
                  <a:pt x="4252403" y="273912"/>
                  <a:pt x="4196930" y="280251"/>
                  <a:pt x="4173373" y="247497"/>
                </a:cubicBezTo>
                <a:cubicBezTo>
                  <a:pt x="4124740" y="247497"/>
                  <a:pt x="4070026" y="253837"/>
                  <a:pt x="4014554" y="260529"/>
                </a:cubicBezTo>
                <a:lnTo>
                  <a:pt x="4014555" y="240454"/>
                </a:lnTo>
                <a:cubicBezTo>
                  <a:pt x="3998596" y="253837"/>
                  <a:pt x="3975039" y="266868"/>
                  <a:pt x="3951482" y="247497"/>
                </a:cubicBezTo>
                <a:cubicBezTo>
                  <a:pt x="3927166" y="253837"/>
                  <a:pt x="3927166" y="253837"/>
                  <a:pt x="3919566" y="273912"/>
                </a:cubicBezTo>
                <a:cubicBezTo>
                  <a:pt x="3896009" y="266868"/>
                  <a:pt x="3896009" y="253837"/>
                  <a:pt x="3872452" y="260528"/>
                </a:cubicBezTo>
                <a:cubicBezTo>
                  <a:pt x="3856495" y="260529"/>
                  <a:pt x="3824579" y="280252"/>
                  <a:pt x="3793424" y="273912"/>
                </a:cubicBezTo>
                <a:cubicBezTo>
                  <a:pt x="3769867" y="266868"/>
                  <a:pt x="3753908" y="253837"/>
                  <a:pt x="3729592" y="253837"/>
                </a:cubicBezTo>
                <a:lnTo>
                  <a:pt x="3729591" y="273912"/>
                </a:lnTo>
                <a:cubicBezTo>
                  <a:pt x="3690076" y="253837"/>
                  <a:pt x="3665760" y="253837"/>
                  <a:pt x="3634603" y="273912"/>
                </a:cubicBezTo>
                <a:cubicBezTo>
                  <a:pt x="3634603" y="266868"/>
                  <a:pt x="3634604" y="260528"/>
                  <a:pt x="3626245" y="253837"/>
                </a:cubicBezTo>
                <a:cubicBezTo>
                  <a:pt x="3468945" y="266868"/>
                  <a:pt x="3278211" y="273912"/>
                  <a:pt x="3136109" y="293283"/>
                </a:cubicBezTo>
                <a:cubicBezTo>
                  <a:pt x="3096595" y="299974"/>
                  <a:pt x="3088995" y="280251"/>
                  <a:pt x="3088995" y="280251"/>
                </a:cubicBezTo>
                <a:cubicBezTo>
                  <a:pt x="3064678" y="273912"/>
                  <a:pt x="3064678" y="299974"/>
                  <a:pt x="3041122" y="293283"/>
                </a:cubicBezTo>
                <a:cubicBezTo>
                  <a:pt x="3041122" y="293283"/>
                  <a:pt x="3017564" y="280251"/>
                  <a:pt x="3017565" y="273912"/>
                </a:cubicBezTo>
                <a:lnTo>
                  <a:pt x="2994008" y="273912"/>
                </a:lnTo>
                <a:cubicBezTo>
                  <a:pt x="2985649" y="280252"/>
                  <a:pt x="2985649" y="286943"/>
                  <a:pt x="2985649" y="293283"/>
                </a:cubicBezTo>
                <a:cubicBezTo>
                  <a:pt x="2938536" y="313357"/>
                  <a:pt x="2851147" y="286943"/>
                  <a:pt x="2811632" y="307019"/>
                </a:cubicBezTo>
                <a:cubicBezTo>
                  <a:pt x="2788074" y="320049"/>
                  <a:pt x="2788075" y="326389"/>
                  <a:pt x="2779716" y="339772"/>
                </a:cubicBezTo>
                <a:cubicBezTo>
                  <a:pt x="2756159" y="352804"/>
                  <a:pt x="2700686" y="366540"/>
                  <a:pt x="2669530" y="366539"/>
                </a:cubicBezTo>
                <a:lnTo>
                  <a:pt x="2669530" y="392954"/>
                </a:lnTo>
                <a:cubicBezTo>
                  <a:pt x="2621657" y="392954"/>
                  <a:pt x="2519070" y="412324"/>
                  <a:pt x="2462838" y="392954"/>
                </a:cubicBezTo>
                <a:lnTo>
                  <a:pt x="2462838" y="372879"/>
                </a:lnTo>
                <a:cubicBezTo>
                  <a:pt x="2423323" y="352804"/>
                  <a:pt x="2399766" y="399293"/>
                  <a:pt x="2360251" y="392954"/>
                </a:cubicBezTo>
                <a:cubicBezTo>
                  <a:pt x="2344293" y="385910"/>
                  <a:pt x="2320737" y="366540"/>
                  <a:pt x="2289580" y="372878"/>
                </a:cubicBezTo>
                <a:cubicBezTo>
                  <a:pt x="2225749" y="379571"/>
                  <a:pt x="2186994" y="445783"/>
                  <a:pt x="2083647" y="452475"/>
                </a:cubicBezTo>
                <a:cubicBezTo>
                  <a:pt x="2099605" y="472198"/>
                  <a:pt x="2115563" y="472198"/>
                  <a:pt x="2139120" y="485230"/>
                </a:cubicBezTo>
                <a:lnTo>
                  <a:pt x="2139120" y="505305"/>
                </a:lnTo>
                <a:cubicBezTo>
                  <a:pt x="2162676" y="498613"/>
                  <a:pt x="2186994" y="498613"/>
                  <a:pt x="2210551" y="491921"/>
                </a:cubicBezTo>
                <a:cubicBezTo>
                  <a:pt x="2218149" y="505304"/>
                  <a:pt x="2225748" y="498613"/>
                  <a:pt x="2234107" y="518336"/>
                </a:cubicBezTo>
                <a:cubicBezTo>
                  <a:pt x="2250066" y="511996"/>
                  <a:pt x="2241706" y="505305"/>
                  <a:pt x="2257665" y="498613"/>
                </a:cubicBezTo>
                <a:cubicBezTo>
                  <a:pt x="2289580" y="485230"/>
                  <a:pt x="2329095" y="525028"/>
                  <a:pt x="2344293" y="525028"/>
                </a:cubicBezTo>
                <a:cubicBezTo>
                  <a:pt x="2344293" y="525028"/>
                  <a:pt x="2423323" y="505304"/>
                  <a:pt x="2431682" y="505304"/>
                </a:cubicBezTo>
                <a:cubicBezTo>
                  <a:pt x="2431682" y="518336"/>
                  <a:pt x="2431682" y="518336"/>
                  <a:pt x="2439280" y="531719"/>
                </a:cubicBezTo>
                <a:cubicBezTo>
                  <a:pt x="2447639" y="525028"/>
                  <a:pt x="2447639" y="525028"/>
                  <a:pt x="2462838" y="518336"/>
                </a:cubicBezTo>
                <a:cubicBezTo>
                  <a:pt x="2471197" y="525027"/>
                  <a:pt x="2479556" y="525027"/>
                  <a:pt x="2487915" y="531719"/>
                </a:cubicBezTo>
                <a:lnTo>
                  <a:pt x="2487914" y="558485"/>
                </a:lnTo>
                <a:cubicBezTo>
                  <a:pt x="2550986" y="558485"/>
                  <a:pt x="2566184" y="564825"/>
                  <a:pt x="2605698" y="584548"/>
                </a:cubicBezTo>
                <a:cubicBezTo>
                  <a:pt x="2605698" y="597931"/>
                  <a:pt x="2605698" y="604271"/>
                  <a:pt x="2598100" y="610964"/>
                </a:cubicBezTo>
                <a:cubicBezTo>
                  <a:pt x="2598100" y="650761"/>
                  <a:pt x="2605698" y="650761"/>
                  <a:pt x="2653572" y="650761"/>
                </a:cubicBezTo>
                <a:lnTo>
                  <a:pt x="2653573" y="657453"/>
                </a:lnTo>
                <a:cubicBezTo>
                  <a:pt x="2637614" y="663792"/>
                  <a:pt x="2637614" y="670484"/>
                  <a:pt x="2630015" y="677176"/>
                </a:cubicBezTo>
                <a:cubicBezTo>
                  <a:pt x="2605698" y="677175"/>
                  <a:pt x="2605698" y="677175"/>
                  <a:pt x="2598100" y="670485"/>
                </a:cubicBezTo>
                <a:lnTo>
                  <a:pt x="2550986" y="670484"/>
                </a:lnTo>
                <a:cubicBezTo>
                  <a:pt x="2558584" y="677176"/>
                  <a:pt x="2558585" y="683868"/>
                  <a:pt x="2566184" y="690559"/>
                </a:cubicBezTo>
                <a:cubicBezTo>
                  <a:pt x="2550986" y="696898"/>
                  <a:pt x="2503112" y="690560"/>
                  <a:pt x="2479555" y="703943"/>
                </a:cubicBezTo>
                <a:cubicBezTo>
                  <a:pt x="2471196" y="710283"/>
                  <a:pt x="2479555" y="703943"/>
                  <a:pt x="2487915" y="716974"/>
                </a:cubicBezTo>
                <a:lnTo>
                  <a:pt x="2487914" y="723314"/>
                </a:lnTo>
                <a:cubicBezTo>
                  <a:pt x="2368610" y="716974"/>
                  <a:pt x="2289580" y="696899"/>
                  <a:pt x="2250066" y="750080"/>
                </a:cubicBezTo>
                <a:cubicBezTo>
                  <a:pt x="2178635" y="750081"/>
                  <a:pt x="2123162" y="750081"/>
                  <a:pt x="2107964" y="710283"/>
                </a:cubicBezTo>
                <a:cubicBezTo>
                  <a:pt x="2043372" y="730357"/>
                  <a:pt x="1972702" y="710282"/>
                  <a:pt x="1917229" y="730357"/>
                </a:cubicBezTo>
                <a:cubicBezTo>
                  <a:pt x="1893672" y="736697"/>
                  <a:pt x="1877714" y="756420"/>
                  <a:pt x="1861757" y="763464"/>
                </a:cubicBezTo>
                <a:cubicBezTo>
                  <a:pt x="1814643" y="782835"/>
                  <a:pt x="1782726" y="756420"/>
                  <a:pt x="1751571" y="750080"/>
                </a:cubicBezTo>
                <a:cubicBezTo>
                  <a:pt x="1735613" y="750080"/>
                  <a:pt x="1719655" y="763464"/>
                  <a:pt x="1703697" y="763464"/>
                </a:cubicBezTo>
                <a:cubicBezTo>
                  <a:pt x="1672541" y="769803"/>
                  <a:pt x="1592751" y="763464"/>
                  <a:pt x="1553237" y="763464"/>
                </a:cubicBezTo>
                <a:cubicBezTo>
                  <a:pt x="1550957" y="765577"/>
                  <a:pt x="1547917" y="767690"/>
                  <a:pt x="1545637" y="769803"/>
                </a:cubicBezTo>
                <a:cubicBezTo>
                  <a:pt x="1553237" y="782835"/>
                  <a:pt x="1553237" y="782835"/>
                  <a:pt x="1553237" y="789878"/>
                </a:cubicBezTo>
                <a:cubicBezTo>
                  <a:pt x="1584392" y="809601"/>
                  <a:pt x="1648985" y="802910"/>
                  <a:pt x="1688499" y="802910"/>
                </a:cubicBezTo>
                <a:cubicBezTo>
                  <a:pt x="1688499" y="822985"/>
                  <a:pt x="1680140" y="816294"/>
                  <a:pt x="1703696" y="816293"/>
                </a:cubicBezTo>
                <a:lnTo>
                  <a:pt x="1703697" y="836016"/>
                </a:lnTo>
                <a:cubicBezTo>
                  <a:pt x="1728014" y="836016"/>
                  <a:pt x="1751571" y="836016"/>
                  <a:pt x="1759169" y="829324"/>
                </a:cubicBezTo>
                <a:cubicBezTo>
                  <a:pt x="1798685" y="836016"/>
                  <a:pt x="1830600" y="862431"/>
                  <a:pt x="1854157" y="882506"/>
                </a:cubicBezTo>
                <a:lnTo>
                  <a:pt x="1854157" y="888845"/>
                </a:lnTo>
                <a:cubicBezTo>
                  <a:pt x="1854157" y="882506"/>
                  <a:pt x="1861757" y="869122"/>
                  <a:pt x="1870115" y="862431"/>
                </a:cubicBezTo>
                <a:cubicBezTo>
                  <a:pt x="1917229" y="869123"/>
                  <a:pt x="1940786" y="882506"/>
                  <a:pt x="1972702" y="902230"/>
                </a:cubicBezTo>
                <a:lnTo>
                  <a:pt x="1972702" y="908921"/>
                </a:lnTo>
                <a:cubicBezTo>
                  <a:pt x="1956744" y="915260"/>
                  <a:pt x="1949145" y="915261"/>
                  <a:pt x="1917229" y="915260"/>
                </a:cubicBezTo>
                <a:lnTo>
                  <a:pt x="1917228" y="935335"/>
                </a:lnTo>
                <a:cubicBezTo>
                  <a:pt x="1956744" y="948366"/>
                  <a:pt x="1980300" y="955059"/>
                  <a:pt x="2035774" y="955059"/>
                </a:cubicBezTo>
                <a:cubicBezTo>
                  <a:pt x="2019816" y="981473"/>
                  <a:pt x="2012216" y="994857"/>
                  <a:pt x="1996258" y="1014580"/>
                </a:cubicBezTo>
                <a:cubicBezTo>
                  <a:pt x="1956744" y="1014580"/>
                  <a:pt x="1917228" y="1014579"/>
                  <a:pt x="1886073" y="1021271"/>
                </a:cubicBezTo>
                <a:cubicBezTo>
                  <a:pt x="1877714" y="1001548"/>
                  <a:pt x="1877714" y="994857"/>
                  <a:pt x="1877714" y="988165"/>
                </a:cubicBezTo>
                <a:cubicBezTo>
                  <a:pt x="1838199" y="968442"/>
                  <a:pt x="1798685" y="974782"/>
                  <a:pt x="1743212" y="974782"/>
                </a:cubicBezTo>
                <a:lnTo>
                  <a:pt x="1743212" y="955059"/>
                </a:lnTo>
                <a:cubicBezTo>
                  <a:pt x="1728014" y="968442"/>
                  <a:pt x="1719655" y="974782"/>
                  <a:pt x="1703697" y="981473"/>
                </a:cubicBezTo>
                <a:cubicBezTo>
                  <a:pt x="1703697" y="994857"/>
                  <a:pt x="1703696" y="1001548"/>
                  <a:pt x="1712056" y="1007888"/>
                </a:cubicBezTo>
                <a:cubicBezTo>
                  <a:pt x="1712056" y="1014579"/>
                  <a:pt x="1696097" y="1014579"/>
                  <a:pt x="1696098" y="1021271"/>
                </a:cubicBezTo>
                <a:cubicBezTo>
                  <a:pt x="1696098" y="1027963"/>
                  <a:pt x="1719655" y="1034303"/>
                  <a:pt x="1735613" y="1054377"/>
                </a:cubicBezTo>
                <a:cubicBezTo>
                  <a:pt x="1743212" y="1054377"/>
                  <a:pt x="1735613" y="1080792"/>
                  <a:pt x="1743212" y="1087484"/>
                </a:cubicBezTo>
                <a:cubicBezTo>
                  <a:pt x="1735613" y="1093824"/>
                  <a:pt x="1735613" y="1093824"/>
                  <a:pt x="1719655" y="1093823"/>
                </a:cubicBezTo>
                <a:cubicBezTo>
                  <a:pt x="1728014" y="1100515"/>
                  <a:pt x="1728014" y="1100515"/>
                  <a:pt x="1743212" y="1100515"/>
                </a:cubicBezTo>
                <a:cubicBezTo>
                  <a:pt x="1728013" y="1120590"/>
                  <a:pt x="1664182" y="1113899"/>
                  <a:pt x="1623908" y="1113898"/>
                </a:cubicBezTo>
                <a:cubicBezTo>
                  <a:pt x="1621627" y="1116011"/>
                  <a:pt x="1618588" y="1118477"/>
                  <a:pt x="1616308" y="1120590"/>
                </a:cubicBezTo>
                <a:cubicBezTo>
                  <a:pt x="1616308" y="1133974"/>
                  <a:pt x="1616308" y="1133974"/>
                  <a:pt x="1623908" y="1140313"/>
                </a:cubicBezTo>
                <a:cubicBezTo>
                  <a:pt x="1656583" y="1153344"/>
                  <a:pt x="1854157" y="1126930"/>
                  <a:pt x="1901271" y="1133974"/>
                </a:cubicBezTo>
                <a:cubicBezTo>
                  <a:pt x="1904310" y="1136087"/>
                  <a:pt x="1906590" y="1138200"/>
                  <a:pt x="1909630" y="1140314"/>
                </a:cubicBezTo>
                <a:cubicBezTo>
                  <a:pt x="1909630" y="1153344"/>
                  <a:pt x="1909630" y="1153344"/>
                  <a:pt x="1901271" y="1160389"/>
                </a:cubicBezTo>
                <a:cubicBezTo>
                  <a:pt x="1846558" y="1199835"/>
                  <a:pt x="1775127" y="1180111"/>
                  <a:pt x="1703697" y="1180112"/>
                </a:cubicBezTo>
                <a:cubicBezTo>
                  <a:pt x="1712056" y="1173420"/>
                  <a:pt x="1712056" y="1173420"/>
                  <a:pt x="1719655" y="1166728"/>
                </a:cubicBezTo>
                <a:lnTo>
                  <a:pt x="1719655" y="1153344"/>
                </a:lnTo>
                <a:cubicBezTo>
                  <a:pt x="1712055" y="1160389"/>
                  <a:pt x="1703697" y="1166728"/>
                  <a:pt x="1696098" y="1180112"/>
                </a:cubicBezTo>
                <a:cubicBezTo>
                  <a:pt x="1672541" y="1173420"/>
                  <a:pt x="1680140" y="1173419"/>
                  <a:pt x="1672541" y="1160389"/>
                </a:cubicBezTo>
                <a:cubicBezTo>
                  <a:pt x="1648984" y="1160389"/>
                  <a:pt x="1648984" y="1160389"/>
                  <a:pt x="1640626" y="1166729"/>
                </a:cubicBezTo>
                <a:cubicBezTo>
                  <a:pt x="1640625" y="1180111"/>
                  <a:pt x="1633026" y="1193495"/>
                  <a:pt x="1633026" y="1206527"/>
                </a:cubicBezTo>
                <a:cubicBezTo>
                  <a:pt x="1584393" y="1199835"/>
                  <a:pt x="1497764" y="1186451"/>
                  <a:pt x="1442291" y="1199834"/>
                </a:cubicBezTo>
                <a:cubicBezTo>
                  <a:pt x="1402777" y="1206526"/>
                  <a:pt x="1174047" y="1219910"/>
                  <a:pt x="1126173" y="1226249"/>
                </a:cubicBezTo>
                <a:cubicBezTo>
                  <a:pt x="1165688" y="1253016"/>
                  <a:pt x="1474208" y="1219910"/>
                  <a:pt x="1553236" y="1232941"/>
                </a:cubicBezTo>
                <a:cubicBezTo>
                  <a:pt x="1680140" y="1259355"/>
                  <a:pt x="1877714" y="1246324"/>
                  <a:pt x="2012217" y="1232941"/>
                </a:cubicBezTo>
                <a:cubicBezTo>
                  <a:pt x="2012217" y="1246324"/>
                  <a:pt x="2012217" y="1246324"/>
                  <a:pt x="2019816" y="1253016"/>
                </a:cubicBezTo>
                <a:lnTo>
                  <a:pt x="2019816" y="1266047"/>
                </a:lnTo>
                <a:lnTo>
                  <a:pt x="2043372" y="1266047"/>
                </a:lnTo>
                <a:lnTo>
                  <a:pt x="2043372" y="1292462"/>
                </a:lnTo>
                <a:cubicBezTo>
                  <a:pt x="2028175" y="1298801"/>
                  <a:pt x="2028175" y="1305845"/>
                  <a:pt x="2019816" y="1312537"/>
                </a:cubicBezTo>
                <a:lnTo>
                  <a:pt x="1933186" y="1312538"/>
                </a:lnTo>
                <a:lnTo>
                  <a:pt x="1933187" y="1338951"/>
                </a:lnTo>
                <a:cubicBezTo>
                  <a:pt x="1893672" y="1332260"/>
                  <a:pt x="1846558" y="1332260"/>
                  <a:pt x="1807044" y="1332260"/>
                </a:cubicBezTo>
                <a:cubicBezTo>
                  <a:pt x="1775128" y="1338952"/>
                  <a:pt x="1703696" y="1351983"/>
                  <a:pt x="1672541" y="1345291"/>
                </a:cubicBezTo>
                <a:cubicBezTo>
                  <a:pt x="1656583" y="1338951"/>
                  <a:pt x="1623908" y="1312537"/>
                  <a:pt x="1608709" y="1318877"/>
                </a:cubicBezTo>
                <a:cubicBezTo>
                  <a:pt x="1576794" y="1325568"/>
                  <a:pt x="1521321" y="1365367"/>
                  <a:pt x="1490165" y="1365366"/>
                </a:cubicBezTo>
                <a:cubicBezTo>
                  <a:pt x="1481806" y="1358322"/>
                  <a:pt x="1497764" y="1345291"/>
                  <a:pt x="1481806" y="1351983"/>
                </a:cubicBezTo>
                <a:cubicBezTo>
                  <a:pt x="1474207" y="1351983"/>
                  <a:pt x="1474208" y="1358323"/>
                  <a:pt x="1474207" y="1365367"/>
                </a:cubicBezTo>
                <a:cubicBezTo>
                  <a:pt x="1450650" y="1358322"/>
                  <a:pt x="1411136" y="1345291"/>
                  <a:pt x="1387578" y="1338951"/>
                </a:cubicBezTo>
                <a:lnTo>
                  <a:pt x="1387578" y="1325568"/>
                </a:lnTo>
                <a:cubicBezTo>
                  <a:pt x="1371620" y="1318876"/>
                  <a:pt x="1316147" y="1338952"/>
                  <a:pt x="1284232" y="1338951"/>
                </a:cubicBezTo>
                <a:cubicBezTo>
                  <a:pt x="1281952" y="1341064"/>
                  <a:pt x="1278913" y="1343178"/>
                  <a:pt x="1276633" y="1345291"/>
                </a:cubicBezTo>
                <a:lnTo>
                  <a:pt x="1123892" y="1399177"/>
                </a:lnTo>
                <a:cubicBezTo>
                  <a:pt x="1139851" y="1405868"/>
                  <a:pt x="1384539" y="1417139"/>
                  <a:pt x="1450650" y="1418196"/>
                </a:cubicBezTo>
                <a:cubicBezTo>
                  <a:pt x="1516761" y="1419252"/>
                  <a:pt x="1497764" y="1398473"/>
                  <a:pt x="1521321" y="1404812"/>
                </a:cubicBezTo>
                <a:cubicBezTo>
                  <a:pt x="1545637" y="1411503"/>
                  <a:pt x="1545638" y="1424888"/>
                  <a:pt x="1584392" y="1424887"/>
                </a:cubicBezTo>
                <a:cubicBezTo>
                  <a:pt x="1592751" y="1437918"/>
                  <a:pt x="1584392" y="1431579"/>
                  <a:pt x="1592751" y="1437918"/>
                </a:cubicBezTo>
                <a:cubicBezTo>
                  <a:pt x="1584392" y="1444611"/>
                  <a:pt x="1576794" y="1444611"/>
                  <a:pt x="1569195" y="1451302"/>
                </a:cubicBezTo>
                <a:lnTo>
                  <a:pt x="1553237" y="1451302"/>
                </a:lnTo>
                <a:cubicBezTo>
                  <a:pt x="1576794" y="1464333"/>
                  <a:pt x="1616309" y="1451302"/>
                  <a:pt x="1648985" y="1457994"/>
                </a:cubicBezTo>
                <a:cubicBezTo>
                  <a:pt x="1648985" y="1457994"/>
                  <a:pt x="1703697" y="1491100"/>
                  <a:pt x="1712056" y="1484409"/>
                </a:cubicBezTo>
                <a:lnTo>
                  <a:pt x="1798685" y="1484408"/>
                </a:lnTo>
                <a:cubicBezTo>
                  <a:pt x="1791085" y="1491100"/>
                  <a:pt x="1791085" y="1491100"/>
                  <a:pt x="1782726" y="1497440"/>
                </a:cubicBezTo>
                <a:lnTo>
                  <a:pt x="1782727" y="1504483"/>
                </a:lnTo>
                <a:cubicBezTo>
                  <a:pt x="1822241" y="1491100"/>
                  <a:pt x="1893672" y="1444611"/>
                  <a:pt x="1933186" y="1471025"/>
                </a:cubicBezTo>
                <a:lnTo>
                  <a:pt x="1988659" y="1471025"/>
                </a:lnTo>
                <a:cubicBezTo>
                  <a:pt x="1980300" y="1477717"/>
                  <a:pt x="1980300" y="1477717"/>
                  <a:pt x="1972702" y="1484409"/>
                </a:cubicBezTo>
                <a:lnTo>
                  <a:pt x="1972702" y="1497440"/>
                </a:lnTo>
                <a:cubicBezTo>
                  <a:pt x="2035773" y="1477717"/>
                  <a:pt x="2051731" y="1517515"/>
                  <a:pt x="2123162" y="1523855"/>
                </a:cubicBezTo>
                <a:cubicBezTo>
                  <a:pt x="2147479" y="1497440"/>
                  <a:pt x="2162677" y="1497440"/>
                  <a:pt x="2186994" y="1471025"/>
                </a:cubicBezTo>
                <a:cubicBezTo>
                  <a:pt x="2202191" y="1477717"/>
                  <a:pt x="2202191" y="1477717"/>
                  <a:pt x="2210551" y="1491100"/>
                </a:cubicBezTo>
                <a:cubicBezTo>
                  <a:pt x="2241707" y="1491100"/>
                  <a:pt x="2250066" y="1491100"/>
                  <a:pt x="2265263" y="1471025"/>
                </a:cubicBezTo>
                <a:cubicBezTo>
                  <a:pt x="2313137" y="1471025"/>
                  <a:pt x="2289580" y="1471025"/>
                  <a:pt x="2304778" y="1491100"/>
                </a:cubicBezTo>
                <a:cubicBezTo>
                  <a:pt x="2329094" y="1497440"/>
                  <a:pt x="2320736" y="1484409"/>
                  <a:pt x="2344293" y="1477717"/>
                </a:cubicBezTo>
                <a:cubicBezTo>
                  <a:pt x="2383807" y="1477717"/>
                  <a:pt x="2415724" y="1484408"/>
                  <a:pt x="2455238" y="1484408"/>
                </a:cubicBezTo>
                <a:cubicBezTo>
                  <a:pt x="2471196" y="1491100"/>
                  <a:pt x="2495513" y="1491100"/>
                  <a:pt x="2519070" y="1497440"/>
                </a:cubicBezTo>
                <a:cubicBezTo>
                  <a:pt x="2527429" y="1497440"/>
                  <a:pt x="2527429" y="1484408"/>
                  <a:pt x="2550986" y="1477717"/>
                </a:cubicBezTo>
                <a:cubicBezTo>
                  <a:pt x="2558584" y="1484408"/>
                  <a:pt x="2582142" y="1510823"/>
                  <a:pt x="2590501" y="1517515"/>
                </a:cubicBezTo>
                <a:cubicBezTo>
                  <a:pt x="2630016" y="1530546"/>
                  <a:pt x="2677129" y="1517515"/>
                  <a:pt x="2716645" y="1537238"/>
                </a:cubicBezTo>
                <a:cubicBezTo>
                  <a:pt x="2716644" y="1543930"/>
                  <a:pt x="2724243" y="1543929"/>
                  <a:pt x="2724243" y="1550269"/>
                </a:cubicBezTo>
                <a:cubicBezTo>
                  <a:pt x="2732602" y="1556961"/>
                  <a:pt x="2740201" y="1543930"/>
                  <a:pt x="2740201" y="1543930"/>
                </a:cubicBezTo>
                <a:lnTo>
                  <a:pt x="2763758" y="1543930"/>
                </a:lnTo>
                <a:cubicBezTo>
                  <a:pt x="2732602" y="1564005"/>
                  <a:pt x="2724243" y="1564004"/>
                  <a:pt x="2684729" y="1570344"/>
                </a:cubicBezTo>
                <a:lnTo>
                  <a:pt x="2684728" y="1577036"/>
                </a:lnTo>
                <a:lnTo>
                  <a:pt x="2693087" y="1577036"/>
                </a:lnTo>
                <a:cubicBezTo>
                  <a:pt x="2709045" y="1583375"/>
                  <a:pt x="2700687" y="1583375"/>
                  <a:pt x="2709046" y="1577036"/>
                </a:cubicBezTo>
                <a:lnTo>
                  <a:pt x="2756159" y="1577036"/>
                </a:lnTo>
                <a:cubicBezTo>
                  <a:pt x="2740201" y="1609790"/>
                  <a:pt x="2677129" y="1609790"/>
                  <a:pt x="2621657" y="1609790"/>
                </a:cubicBezTo>
                <a:lnTo>
                  <a:pt x="2621656" y="1616482"/>
                </a:lnTo>
                <a:lnTo>
                  <a:pt x="2614057" y="1616482"/>
                </a:lnTo>
                <a:cubicBezTo>
                  <a:pt x="2614058" y="1623526"/>
                  <a:pt x="2614057" y="1629865"/>
                  <a:pt x="2621657" y="1636558"/>
                </a:cubicBezTo>
                <a:lnTo>
                  <a:pt x="2677129" y="1636557"/>
                </a:lnTo>
                <a:cubicBezTo>
                  <a:pt x="2684728" y="1649941"/>
                  <a:pt x="2684728" y="1649941"/>
                  <a:pt x="2684728" y="1656279"/>
                </a:cubicBezTo>
                <a:lnTo>
                  <a:pt x="2684728" y="1683047"/>
                </a:lnTo>
                <a:cubicBezTo>
                  <a:pt x="2700687" y="1683047"/>
                  <a:pt x="2693087" y="1683047"/>
                  <a:pt x="2700687" y="1689386"/>
                </a:cubicBezTo>
                <a:cubicBezTo>
                  <a:pt x="2748560" y="1683047"/>
                  <a:pt x="2779715" y="1669311"/>
                  <a:pt x="2795674" y="1642896"/>
                </a:cubicBezTo>
                <a:lnTo>
                  <a:pt x="2811632" y="1642896"/>
                </a:lnTo>
                <a:cubicBezTo>
                  <a:pt x="2811632" y="1669311"/>
                  <a:pt x="2803273" y="1669312"/>
                  <a:pt x="2811632" y="1696078"/>
                </a:cubicBezTo>
                <a:cubicBezTo>
                  <a:pt x="2779715" y="1696078"/>
                  <a:pt x="2756159" y="1696078"/>
                  <a:pt x="2724243" y="1702417"/>
                </a:cubicBezTo>
                <a:cubicBezTo>
                  <a:pt x="2732602" y="1709461"/>
                  <a:pt x="2724243" y="1709461"/>
                  <a:pt x="2732602" y="1715800"/>
                </a:cubicBezTo>
                <a:cubicBezTo>
                  <a:pt x="2740201" y="1735876"/>
                  <a:pt x="2756159" y="1735876"/>
                  <a:pt x="2772117" y="1742568"/>
                </a:cubicBezTo>
                <a:cubicBezTo>
                  <a:pt x="2772117" y="1742568"/>
                  <a:pt x="2803273" y="1742568"/>
                  <a:pt x="2788074" y="1735876"/>
                </a:cubicBezTo>
                <a:lnTo>
                  <a:pt x="2779716" y="1735876"/>
                </a:lnTo>
                <a:lnTo>
                  <a:pt x="2779715" y="1728832"/>
                </a:lnTo>
                <a:cubicBezTo>
                  <a:pt x="2851147" y="1722492"/>
                  <a:pt x="2899020" y="1728832"/>
                  <a:pt x="2930936" y="1768982"/>
                </a:cubicBezTo>
                <a:lnTo>
                  <a:pt x="2938535" y="1768982"/>
                </a:lnTo>
                <a:cubicBezTo>
                  <a:pt x="2938536" y="1755599"/>
                  <a:pt x="2930936" y="1742568"/>
                  <a:pt x="2930936" y="1728832"/>
                </a:cubicBezTo>
                <a:cubicBezTo>
                  <a:pt x="2978050" y="1735876"/>
                  <a:pt x="3025164" y="1735876"/>
                  <a:pt x="3064678" y="1735876"/>
                </a:cubicBezTo>
                <a:lnTo>
                  <a:pt x="3064678" y="1742568"/>
                </a:lnTo>
                <a:cubicBezTo>
                  <a:pt x="3041122" y="1748908"/>
                  <a:pt x="3009965" y="1755599"/>
                  <a:pt x="2985649" y="1762291"/>
                </a:cubicBezTo>
                <a:cubicBezTo>
                  <a:pt x="2994008" y="1775322"/>
                  <a:pt x="2985649" y="1775322"/>
                  <a:pt x="3001607" y="1782014"/>
                </a:cubicBezTo>
                <a:lnTo>
                  <a:pt x="3001607" y="1795397"/>
                </a:lnTo>
                <a:cubicBezTo>
                  <a:pt x="2985649" y="1788353"/>
                  <a:pt x="2978050" y="1788354"/>
                  <a:pt x="2970451" y="1782014"/>
                </a:cubicBezTo>
                <a:lnTo>
                  <a:pt x="2946134" y="1782014"/>
                </a:lnTo>
                <a:cubicBezTo>
                  <a:pt x="2954493" y="1788354"/>
                  <a:pt x="2954493" y="1788354"/>
                  <a:pt x="2962092" y="1795397"/>
                </a:cubicBezTo>
                <a:lnTo>
                  <a:pt x="2962092" y="1801737"/>
                </a:lnTo>
                <a:cubicBezTo>
                  <a:pt x="2946135" y="1801737"/>
                  <a:pt x="2930936" y="1821812"/>
                  <a:pt x="2906619" y="1815120"/>
                </a:cubicBezTo>
                <a:lnTo>
                  <a:pt x="2906619" y="1801737"/>
                </a:lnTo>
                <a:cubicBezTo>
                  <a:pt x="2874704" y="1788354"/>
                  <a:pt x="2858745" y="1815120"/>
                  <a:pt x="2842788" y="1828503"/>
                </a:cubicBezTo>
                <a:cubicBezTo>
                  <a:pt x="2827590" y="1815120"/>
                  <a:pt x="2835188" y="1821812"/>
                  <a:pt x="2835188" y="1801737"/>
                </a:cubicBezTo>
                <a:lnTo>
                  <a:pt x="2827590" y="1801737"/>
                </a:lnTo>
                <a:cubicBezTo>
                  <a:pt x="2819231" y="1821812"/>
                  <a:pt x="2827590" y="1834843"/>
                  <a:pt x="2819231" y="1848226"/>
                </a:cubicBezTo>
                <a:lnTo>
                  <a:pt x="2819231" y="1854918"/>
                </a:lnTo>
                <a:lnTo>
                  <a:pt x="2803273" y="1854918"/>
                </a:lnTo>
                <a:lnTo>
                  <a:pt x="2803273" y="1828503"/>
                </a:lnTo>
                <a:lnTo>
                  <a:pt x="2772117" y="1828504"/>
                </a:lnTo>
                <a:lnTo>
                  <a:pt x="2772118" y="1854918"/>
                </a:lnTo>
                <a:cubicBezTo>
                  <a:pt x="2740201" y="1841535"/>
                  <a:pt x="2669530" y="1828503"/>
                  <a:pt x="2637615" y="1828503"/>
                </a:cubicBezTo>
                <a:lnTo>
                  <a:pt x="2637614" y="1848226"/>
                </a:lnTo>
                <a:cubicBezTo>
                  <a:pt x="2598100" y="1841535"/>
                  <a:pt x="2590501" y="1821812"/>
                  <a:pt x="2558584" y="1834843"/>
                </a:cubicBezTo>
                <a:cubicBezTo>
                  <a:pt x="2535028" y="1841535"/>
                  <a:pt x="2550986" y="1854918"/>
                  <a:pt x="2542627" y="1867949"/>
                </a:cubicBezTo>
                <a:cubicBezTo>
                  <a:pt x="2511471" y="1874641"/>
                  <a:pt x="2479555" y="1874641"/>
                  <a:pt x="2462838" y="1861258"/>
                </a:cubicBezTo>
                <a:lnTo>
                  <a:pt x="2462837" y="1867949"/>
                </a:lnTo>
                <a:cubicBezTo>
                  <a:pt x="2462838" y="1888025"/>
                  <a:pt x="2462838" y="1888025"/>
                  <a:pt x="2455238" y="1901057"/>
                </a:cubicBezTo>
                <a:lnTo>
                  <a:pt x="2368610" y="1901056"/>
                </a:lnTo>
                <a:cubicBezTo>
                  <a:pt x="2360251" y="1881333"/>
                  <a:pt x="2360251" y="1874641"/>
                  <a:pt x="2368610" y="1854918"/>
                </a:cubicBezTo>
                <a:cubicBezTo>
                  <a:pt x="2360251" y="1848226"/>
                  <a:pt x="2352652" y="1841535"/>
                  <a:pt x="2344293" y="1834843"/>
                </a:cubicBezTo>
                <a:lnTo>
                  <a:pt x="2297179" y="1834843"/>
                </a:lnTo>
                <a:lnTo>
                  <a:pt x="2297179" y="1861258"/>
                </a:lnTo>
                <a:cubicBezTo>
                  <a:pt x="2281221" y="1874641"/>
                  <a:pt x="2250066" y="1874641"/>
                  <a:pt x="2241706" y="1888024"/>
                </a:cubicBezTo>
                <a:lnTo>
                  <a:pt x="2225748" y="1888025"/>
                </a:lnTo>
                <a:lnTo>
                  <a:pt x="2225748" y="1861258"/>
                </a:lnTo>
                <a:cubicBezTo>
                  <a:pt x="2186994" y="1867949"/>
                  <a:pt x="2162676" y="1867949"/>
                  <a:pt x="2147479" y="1861258"/>
                </a:cubicBezTo>
                <a:lnTo>
                  <a:pt x="2099605" y="1861258"/>
                </a:lnTo>
                <a:cubicBezTo>
                  <a:pt x="2107964" y="1854918"/>
                  <a:pt x="2107964" y="1854918"/>
                  <a:pt x="2115563" y="1854919"/>
                </a:cubicBezTo>
                <a:lnTo>
                  <a:pt x="2115563" y="1848226"/>
                </a:lnTo>
                <a:cubicBezTo>
                  <a:pt x="2099605" y="1848226"/>
                  <a:pt x="2083648" y="1854918"/>
                  <a:pt x="2076048" y="1861258"/>
                </a:cubicBezTo>
                <a:lnTo>
                  <a:pt x="2051731" y="1861258"/>
                </a:lnTo>
                <a:cubicBezTo>
                  <a:pt x="2060090" y="1848226"/>
                  <a:pt x="2060090" y="1848226"/>
                  <a:pt x="2068449" y="1828503"/>
                </a:cubicBezTo>
                <a:cubicBezTo>
                  <a:pt x="1972702" y="1834843"/>
                  <a:pt x="1822241" y="1874641"/>
                  <a:pt x="1735613" y="1821812"/>
                </a:cubicBezTo>
                <a:cubicBezTo>
                  <a:pt x="1719655" y="1808428"/>
                  <a:pt x="1719655" y="1795397"/>
                  <a:pt x="1712056" y="1775322"/>
                </a:cubicBezTo>
                <a:cubicBezTo>
                  <a:pt x="1696098" y="1775322"/>
                  <a:pt x="1680140" y="1782014"/>
                  <a:pt x="1664182" y="1782014"/>
                </a:cubicBezTo>
                <a:lnTo>
                  <a:pt x="1664182" y="1801737"/>
                </a:lnTo>
                <a:cubicBezTo>
                  <a:pt x="1633026" y="1815120"/>
                  <a:pt x="1600350" y="1834843"/>
                  <a:pt x="1584392" y="1861258"/>
                </a:cubicBezTo>
                <a:cubicBezTo>
                  <a:pt x="1497764" y="1861258"/>
                  <a:pt x="1402777" y="1860554"/>
                  <a:pt x="1323747" y="1861258"/>
                </a:cubicBezTo>
                <a:cubicBezTo>
                  <a:pt x="1244718" y="1861963"/>
                  <a:pt x="1139850" y="1866188"/>
                  <a:pt x="1107935" y="1866188"/>
                </a:cubicBezTo>
                <a:cubicBezTo>
                  <a:pt x="1116294" y="1899296"/>
                  <a:pt x="1284232" y="1920779"/>
                  <a:pt x="1292591" y="1947545"/>
                </a:cubicBezTo>
                <a:cubicBezTo>
                  <a:pt x="1316148" y="1947546"/>
                  <a:pt x="1332106" y="1940855"/>
                  <a:pt x="1348064" y="1940854"/>
                </a:cubicBezTo>
                <a:cubicBezTo>
                  <a:pt x="1363261" y="1953886"/>
                  <a:pt x="1363261" y="1953886"/>
                  <a:pt x="1371620" y="1973961"/>
                </a:cubicBezTo>
                <a:cubicBezTo>
                  <a:pt x="1371620" y="1980299"/>
                  <a:pt x="1371620" y="1980299"/>
                  <a:pt x="1355663" y="1994035"/>
                </a:cubicBezTo>
                <a:cubicBezTo>
                  <a:pt x="1363261" y="2007067"/>
                  <a:pt x="1355662" y="2000375"/>
                  <a:pt x="1379219" y="2013407"/>
                </a:cubicBezTo>
                <a:cubicBezTo>
                  <a:pt x="1395178" y="2013407"/>
                  <a:pt x="1584392" y="1986991"/>
                  <a:pt x="1608709" y="1973961"/>
                </a:cubicBezTo>
                <a:cubicBezTo>
                  <a:pt x="1640624" y="1973961"/>
                  <a:pt x="1640625" y="1980299"/>
                  <a:pt x="1664182" y="1986992"/>
                </a:cubicBezTo>
                <a:cubicBezTo>
                  <a:pt x="1648984" y="1994035"/>
                  <a:pt x="1633026" y="1986992"/>
                  <a:pt x="1608709" y="1994036"/>
                </a:cubicBezTo>
                <a:cubicBezTo>
                  <a:pt x="1584392" y="2000375"/>
                  <a:pt x="1560836" y="2026790"/>
                  <a:pt x="1537278" y="2033481"/>
                </a:cubicBezTo>
                <a:cubicBezTo>
                  <a:pt x="1506123" y="2046513"/>
                  <a:pt x="1308548" y="2046513"/>
                  <a:pt x="1276633" y="2020450"/>
                </a:cubicBezTo>
                <a:lnTo>
                  <a:pt x="1260675" y="2020450"/>
                </a:lnTo>
                <a:cubicBezTo>
                  <a:pt x="1269034" y="2053205"/>
                  <a:pt x="1276633" y="2059896"/>
                  <a:pt x="1308548" y="2066588"/>
                </a:cubicBezTo>
                <a:cubicBezTo>
                  <a:pt x="1284232" y="2086311"/>
                  <a:pt x="1284232" y="2072927"/>
                  <a:pt x="1292591" y="2099342"/>
                </a:cubicBezTo>
                <a:cubicBezTo>
                  <a:pt x="1253076" y="2099342"/>
                  <a:pt x="1205202" y="2106386"/>
                  <a:pt x="1165687" y="2106386"/>
                </a:cubicBezTo>
                <a:cubicBezTo>
                  <a:pt x="1213561" y="2132449"/>
                  <a:pt x="1276633" y="2106386"/>
                  <a:pt x="1332106" y="2126109"/>
                </a:cubicBezTo>
                <a:cubicBezTo>
                  <a:pt x="1355662" y="2132448"/>
                  <a:pt x="1363261" y="2152523"/>
                  <a:pt x="1395177" y="2158863"/>
                </a:cubicBezTo>
                <a:cubicBezTo>
                  <a:pt x="1387578" y="2165907"/>
                  <a:pt x="1387578" y="2172247"/>
                  <a:pt x="1379220" y="2178939"/>
                </a:cubicBezTo>
                <a:cubicBezTo>
                  <a:pt x="1395177" y="2185631"/>
                  <a:pt x="1402777" y="2185630"/>
                  <a:pt x="1418734" y="2185630"/>
                </a:cubicBezTo>
                <a:lnTo>
                  <a:pt x="1418734" y="2205353"/>
                </a:lnTo>
                <a:cubicBezTo>
                  <a:pt x="1466609" y="2205352"/>
                  <a:pt x="1497764" y="2199014"/>
                  <a:pt x="1521321" y="2218384"/>
                </a:cubicBezTo>
                <a:cubicBezTo>
                  <a:pt x="1537278" y="2225428"/>
                  <a:pt x="1529680" y="2218384"/>
                  <a:pt x="1537278" y="2225428"/>
                </a:cubicBezTo>
                <a:cubicBezTo>
                  <a:pt x="1506123" y="2245152"/>
                  <a:pt x="1490165" y="2251843"/>
                  <a:pt x="1434692" y="2251843"/>
                </a:cubicBezTo>
                <a:lnTo>
                  <a:pt x="1434692" y="2258535"/>
                </a:lnTo>
                <a:lnTo>
                  <a:pt x="1427093" y="2258534"/>
                </a:lnTo>
                <a:lnTo>
                  <a:pt x="1427093" y="2271566"/>
                </a:lnTo>
                <a:cubicBezTo>
                  <a:pt x="1434692" y="2278258"/>
                  <a:pt x="1442291" y="2284949"/>
                  <a:pt x="1450650" y="2297981"/>
                </a:cubicBezTo>
                <a:lnTo>
                  <a:pt x="1506123" y="2297981"/>
                </a:lnTo>
                <a:lnTo>
                  <a:pt x="1506123" y="2318055"/>
                </a:lnTo>
                <a:cubicBezTo>
                  <a:pt x="1458249" y="2331087"/>
                  <a:pt x="1395178" y="2410331"/>
                  <a:pt x="1355662" y="2390960"/>
                </a:cubicBezTo>
                <a:cubicBezTo>
                  <a:pt x="1332106" y="2377577"/>
                  <a:pt x="1300189" y="2258535"/>
                  <a:pt x="1300189" y="2205352"/>
                </a:cubicBezTo>
                <a:lnTo>
                  <a:pt x="1276633" y="2205353"/>
                </a:lnTo>
                <a:cubicBezTo>
                  <a:pt x="1260675" y="2152523"/>
                  <a:pt x="1141370" y="2145832"/>
                  <a:pt x="1101856" y="2132449"/>
                </a:cubicBezTo>
                <a:cubicBezTo>
                  <a:pt x="1094257" y="2126109"/>
                  <a:pt x="1086657" y="2126109"/>
                  <a:pt x="1086657" y="2126109"/>
                </a:cubicBezTo>
                <a:cubicBezTo>
                  <a:pt x="1086657" y="2106387"/>
                  <a:pt x="1086657" y="2093003"/>
                  <a:pt x="1094257" y="2072927"/>
                </a:cubicBezTo>
                <a:cubicBezTo>
                  <a:pt x="1133771" y="2079972"/>
                  <a:pt x="1157329" y="2079971"/>
                  <a:pt x="1180885" y="2059896"/>
                </a:cubicBezTo>
                <a:cubicBezTo>
                  <a:pt x="1205202" y="2053205"/>
                  <a:pt x="1189244" y="2066588"/>
                  <a:pt x="1196843" y="2046513"/>
                </a:cubicBezTo>
                <a:cubicBezTo>
                  <a:pt x="1205202" y="2039821"/>
                  <a:pt x="1196843" y="2039822"/>
                  <a:pt x="1205202" y="2026790"/>
                </a:cubicBezTo>
                <a:lnTo>
                  <a:pt x="1205202" y="2020450"/>
                </a:lnTo>
                <a:cubicBezTo>
                  <a:pt x="1165688" y="2013407"/>
                  <a:pt x="1078299" y="2020450"/>
                  <a:pt x="1054742" y="2000375"/>
                </a:cubicBezTo>
                <a:cubicBezTo>
                  <a:pt x="1007628" y="2007067"/>
                  <a:pt x="975712" y="2046513"/>
                  <a:pt x="959755" y="2079972"/>
                </a:cubicBezTo>
                <a:lnTo>
                  <a:pt x="865526" y="2079971"/>
                </a:lnTo>
                <a:lnTo>
                  <a:pt x="865527" y="2053204"/>
                </a:lnTo>
                <a:cubicBezTo>
                  <a:pt x="841210" y="2066588"/>
                  <a:pt x="849568" y="2059896"/>
                  <a:pt x="810054" y="2059896"/>
                </a:cubicBezTo>
                <a:cubicBezTo>
                  <a:pt x="817653" y="2066588"/>
                  <a:pt x="817653" y="2072927"/>
                  <a:pt x="826012" y="2079972"/>
                </a:cubicBezTo>
                <a:cubicBezTo>
                  <a:pt x="817653" y="2086311"/>
                  <a:pt x="810054" y="2093003"/>
                  <a:pt x="801695" y="2099342"/>
                </a:cubicBezTo>
                <a:cubicBezTo>
                  <a:pt x="786497" y="2112726"/>
                  <a:pt x="753821" y="2099342"/>
                  <a:pt x="730265" y="2112726"/>
                </a:cubicBezTo>
                <a:lnTo>
                  <a:pt x="714307" y="2112725"/>
                </a:lnTo>
                <a:cubicBezTo>
                  <a:pt x="721906" y="2119417"/>
                  <a:pt x="714307" y="2119417"/>
                  <a:pt x="730265" y="2126109"/>
                </a:cubicBezTo>
                <a:cubicBezTo>
                  <a:pt x="730264" y="2158863"/>
                  <a:pt x="721905" y="2165907"/>
                  <a:pt x="690750" y="2178939"/>
                </a:cubicBezTo>
                <a:lnTo>
                  <a:pt x="690749" y="2199014"/>
                </a:lnTo>
                <a:cubicBezTo>
                  <a:pt x="737863" y="2199014"/>
                  <a:pt x="769780" y="2199014"/>
                  <a:pt x="786497" y="2178938"/>
                </a:cubicBezTo>
                <a:lnTo>
                  <a:pt x="817653" y="2178939"/>
                </a:lnTo>
                <a:cubicBezTo>
                  <a:pt x="810054" y="2185631"/>
                  <a:pt x="810054" y="2185631"/>
                  <a:pt x="794096" y="2192322"/>
                </a:cubicBezTo>
                <a:cubicBezTo>
                  <a:pt x="810054" y="2212045"/>
                  <a:pt x="833611" y="2205354"/>
                  <a:pt x="849568" y="2212045"/>
                </a:cubicBezTo>
                <a:cubicBezTo>
                  <a:pt x="865527" y="2205352"/>
                  <a:pt x="857168" y="2218384"/>
                  <a:pt x="865526" y="2192322"/>
                </a:cubicBezTo>
                <a:cubicBezTo>
                  <a:pt x="905042" y="2199014"/>
                  <a:pt x="912640" y="2218384"/>
                  <a:pt x="952155" y="2218384"/>
                </a:cubicBezTo>
                <a:lnTo>
                  <a:pt x="952156" y="2225428"/>
                </a:lnTo>
                <a:cubicBezTo>
                  <a:pt x="928598" y="2231767"/>
                  <a:pt x="920239" y="2238460"/>
                  <a:pt x="896682" y="2238460"/>
                </a:cubicBezTo>
                <a:lnTo>
                  <a:pt x="896683" y="2245151"/>
                </a:lnTo>
                <a:lnTo>
                  <a:pt x="905042" y="2245151"/>
                </a:lnTo>
                <a:lnTo>
                  <a:pt x="905042" y="2258534"/>
                </a:lnTo>
                <a:cubicBezTo>
                  <a:pt x="905042" y="2271566"/>
                  <a:pt x="912640" y="2245151"/>
                  <a:pt x="912640" y="2245151"/>
                </a:cubicBezTo>
                <a:cubicBezTo>
                  <a:pt x="936198" y="2251843"/>
                  <a:pt x="936198" y="2251843"/>
                  <a:pt x="952156" y="2264874"/>
                </a:cubicBezTo>
                <a:cubicBezTo>
                  <a:pt x="952156" y="2271566"/>
                  <a:pt x="952156" y="2278257"/>
                  <a:pt x="944556" y="2284949"/>
                </a:cubicBezTo>
                <a:cubicBezTo>
                  <a:pt x="936198" y="2278258"/>
                  <a:pt x="936198" y="2284949"/>
                  <a:pt x="928599" y="2278258"/>
                </a:cubicBezTo>
                <a:lnTo>
                  <a:pt x="905041" y="2278258"/>
                </a:lnTo>
                <a:cubicBezTo>
                  <a:pt x="912640" y="2297981"/>
                  <a:pt x="912640" y="2297981"/>
                  <a:pt x="944557" y="2305025"/>
                </a:cubicBezTo>
                <a:lnTo>
                  <a:pt x="944557" y="2311364"/>
                </a:lnTo>
                <a:cubicBezTo>
                  <a:pt x="936198" y="2311364"/>
                  <a:pt x="928598" y="2318055"/>
                  <a:pt x="920239" y="2324395"/>
                </a:cubicBezTo>
                <a:cubicBezTo>
                  <a:pt x="905041" y="2324395"/>
                  <a:pt x="905042" y="2318056"/>
                  <a:pt x="880725" y="2318055"/>
                </a:cubicBezTo>
                <a:cubicBezTo>
                  <a:pt x="873126" y="2324395"/>
                  <a:pt x="865527" y="2331087"/>
                  <a:pt x="857168" y="2337778"/>
                </a:cubicBezTo>
                <a:lnTo>
                  <a:pt x="857168" y="2344470"/>
                </a:lnTo>
                <a:cubicBezTo>
                  <a:pt x="896683" y="2337779"/>
                  <a:pt x="952156" y="2344470"/>
                  <a:pt x="991670" y="2344471"/>
                </a:cubicBezTo>
                <a:lnTo>
                  <a:pt x="991670" y="2350810"/>
                </a:lnTo>
                <a:cubicBezTo>
                  <a:pt x="944556" y="2370885"/>
                  <a:pt x="920239" y="2350810"/>
                  <a:pt x="873126" y="2364193"/>
                </a:cubicBezTo>
                <a:cubicBezTo>
                  <a:pt x="841210" y="2377577"/>
                  <a:pt x="801695" y="2397300"/>
                  <a:pt x="769779" y="2410331"/>
                </a:cubicBezTo>
                <a:lnTo>
                  <a:pt x="769780" y="2423715"/>
                </a:lnTo>
                <a:cubicBezTo>
                  <a:pt x="753821" y="2430406"/>
                  <a:pt x="737863" y="2417022"/>
                  <a:pt x="730264" y="2410331"/>
                </a:cubicBezTo>
                <a:lnTo>
                  <a:pt x="714307" y="2410331"/>
                </a:lnTo>
                <a:lnTo>
                  <a:pt x="714307" y="2437098"/>
                </a:lnTo>
                <a:cubicBezTo>
                  <a:pt x="730264" y="2437098"/>
                  <a:pt x="746222" y="2443437"/>
                  <a:pt x="761421" y="2443437"/>
                </a:cubicBezTo>
                <a:lnTo>
                  <a:pt x="761420" y="2469851"/>
                </a:lnTo>
                <a:cubicBezTo>
                  <a:pt x="721906" y="2469853"/>
                  <a:pt x="714307" y="2463513"/>
                  <a:pt x="682391" y="2456821"/>
                </a:cubicBezTo>
                <a:lnTo>
                  <a:pt x="682391" y="2463513"/>
                </a:lnTo>
                <a:lnTo>
                  <a:pt x="674791" y="2463511"/>
                </a:lnTo>
                <a:cubicBezTo>
                  <a:pt x="682391" y="2476896"/>
                  <a:pt x="706708" y="2483236"/>
                  <a:pt x="721906" y="2496619"/>
                </a:cubicBezTo>
                <a:cubicBezTo>
                  <a:pt x="706708" y="2516342"/>
                  <a:pt x="714307" y="2502958"/>
                  <a:pt x="714307" y="2523034"/>
                </a:cubicBezTo>
                <a:cubicBezTo>
                  <a:pt x="635277" y="2523034"/>
                  <a:pt x="516732" y="2516342"/>
                  <a:pt x="437703" y="2496619"/>
                </a:cubicBezTo>
                <a:cubicBezTo>
                  <a:pt x="382230" y="2489927"/>
                  <a:pt x="310799" y="2502958"/>
                  <a:pt x="271284" y="2483236"/>
                </a:cubicBezTo>
                <a:cubicBezTo>
                  <a:pt x="224171" y="2476896"/>
                  <a:pt x="23557" y="2468443"/>
                  <a:pt x="0" y="2481826"/>
                </a:cubicBezTo>
                <a:cubicBezTo>
                  <a:pt x="7599" y="2495210"/>
                  <a:pt x="136782" y="2511763"/>
                  <a:pt x="184656" y="2523034"/>
                </a:cubicBezTo>
                <a:cubicBezTo>
                  <a:pt x="232529" y="2534304"/>
                  <a:pt x="263686" y="2542757"/>
                  <a:pt x="287242" y="2549448"/>
                </a:cubicBezTo>
                <a:lnTo>
                  <a:pt x="357913" y="2549448"/>
                </a:lnTo>
                <a:cubicBezTo>
                  <a:pt x="367032" y="2556140"/>
                  <a:pt x="374631" y="2569523"/>
                  <a:pt x="374631" y="2575863"/>
                </a:cubicBezTo>
                <a:cubicBezTo>
                  <a:pt x="406547" y="2575863"/>
                  <a:pt x="430104" y="2569523"/>
                  <a:pt x="453661" y="2569523"/>
                </a:cubicBezTo>
                <a:cubicBezTo>
                  <a:pt x="461260" y="2569523"/>
                  <a:pt x="469618" y="2588894"/>
                  <a:pt x="477218" y="2588894"/>
                </a:cubicBezTo>
                <a:cubicBezTo>
                  <a:pt x="509133" y="2595938"/>
                  <a:pt x="588163" y="2575863"/>
                  <a:pt x="604121" y="2582554"/>
                </a:cubicBezTo>
                <a:cubicBezTo>
                  <a:pt x="611719" y="2582554"/>
                  <a:pt x="627678" y="2602277"/>
                  <a:pt x="635277" y="2608969"/>
                </a:cubicBezTo>
                <a:cubicBezTo>
                  <a:pt x="682391" y="2608969"/>
                  <a:pt x="730265" y="2608969"/>
                  <a:pt x="769779" y="2615309"/>
                </a:cubicBezTo>
                <a:cubicBezTo>
                  <a:pt x="905042" y="2642075"/>
                  <a:pt x="928598" y="2642075"/>
                  <a:pt x="1047143" y="2608969"/>
                </a:cubicBezTo>
                <a:cubicBezTo>
                  <a:pt x="1054742" y="2615309"/>
                  <a:pt x="1054742" y="2615309"/>
                  <a:pt x="1062342" y="2629045"/>
                </a:cubicBezTo>
                <a:cubicBezTo>
                  <a:pt x="1086657" y="2615309"/>
                  <a:pt x="1086658" y="2608969"/>
                  <a:pt x="1133771" y="2608969"/>
                </a:cubicBezTo>
                <a:lnTo>
                  <a:pt x="1133771" y="2629044"/>
                </a:lnTo>
                <a:cubicBezTo>
                  <a:pt x="1141370" y="2629044"/>
                  <a:pt x="1157329" y="2629045"/>
                  <a:pt x="1173286" y="2635384"/>
                </a:cubicBezTo>
                <a:lnTo>
                  <a:pt x="1173286" y="2615309"/>
                </a:lnTo>
                <a:cubicBezTo>
                  <a:pt x="1213561" y="2629045"/>
                  <a:pt x="1292591" y="2602277"/>
                  <a:pt x="1332106" y="2642075"/>
                </a:cubicBezTo>
                <a:cubicBezTo>
                  <a:pt x="1348064" y="2635384"/>
                  <a:pt x="1402776" y="2629045"/>
                  <a:pt x="1418734" y="2635384"/>
                </a:cubicBezTo>
                <a:lnTo>
                  <a:pt x="1458249" y="2635384"/>
                </a:lnTo>
                <a:lnTo>
                  <a:pt x="1458249" y="2642076"/>
                </a:lnTo>
                <a:cubicBezTo>
                  <a:pt x="1442291" y="2642075"/>
                  <a:pt x="1442291" y="2642075"/>
                  <a:pt x="1418734" y="2648767"/>
                </a:cubicBezTo>
                <a:cubicBezTo>
                  <a:pt x="1442291" y="2668490"/>
                  <a:pt x="1506123" y="2648767"/>
                  <a:pt x="1537278" y="2661798"/>
                </a:cubicBezTo>
                <a:cubicBezTo>
                  <a:pt x="1569195" y="2674830"/>
                  <a:pt x="1584392" y="2701596"/>
                  <a:pt x="1623908" y="2708289"/>
                </a:cubicBezTo>
                <a:cubicBezTo>
                  <a:pt x="1696098" y="2708289"/>
                  <a:pt x="1767528" y="2714980"/>
                  <a:pt x="1838199" y="2714980"/>
                </a:cubicBezTo>
                <a:cubicBezTo>
                  <a:pt x="1854157" y="2714979"/>
                  <a:pt x="1861756" y="2694905"/>
                  <a:pt x="1877714" y="2688566"/>
                </a:cubicBezTo>
                <a:cubicBezTo>
                  <a:pt x="1924827" y="2674830"/>
                  <a:pt x="1980300" y="2694904"/>
                  <a:pt x="2028175" y="2674830"/>
                </a:cubicBezTo>
                <a:cubicBezTo>
                  <a:pt x="2035774" y="2661798"/>
                  <a:pt x="2051731" y="2648767"/>
                  <a:pt x="2068449" y="2635384"/>
                </a:cubicBezTo>
                <a:cubicBezTo>
                  <a:pt x="2099605" y="2615309"/>
                  <a:pt x="2139120" y="2622352"/>
                  <a:pt x="2162677" y="2622353"/>
                </a:cubicBezTo>
                <a:cubicBezTo>
                  <a:pt x="2225748" y="2622353"/>
                  <a:pt x="2281221" y="2622353"/>
                  <a:pt x="2344293" y="2629044"/>
                </a:cubicBezTo>
                <a:cubicBezTo>
                  <a:pt x="2360251" y="2622352"/>
                  <a:pt x="2392167" y="2602277"/>
                  <a:pt x="2423323" y="2608969"/>
                </a:cubicBezTo>
                <a:cubicBezTo>
                  <a:pt x="2431682" y="2608969"/>
                  <a:pt x="2447639" y="2629044"/>
                  <a:pt x="2462837" y="2642075"/>
                </a:cubicBezTo>
                <a:cubicBezTo>
                  <a:pt x="2519070" y="2635384"/>
                  <a:pt x="2550986" y="2642075"/>
                  <a:pt x="2582142" y="2655459"/>
                </a:cubicBezTo>
                <a:cubicBezTo>
                  <a:pt x="2574543" y="2668490"/>
                  <a:pt x="2566184" y="2681873"/>
                  <a:pt x="2558585" y="2688566"/>
                </a:cubicBezTo>
                <a:lnTo>
                  <a:pt x="2558585" y="2701596"/>
                </a:lnTo>
                <a:cubicBezTo>
                  <a:pt x="2582142" y="2701597"/>
                  <a:pt x="2590501" y="2694904"/>
                  <a:pt x="2614057" y="2701597"/>
                </a:cubicBezTo>
                <a:cubicBezTo>
                  <a:pt x="2653573" y="2701596"/>
                  <a:pt x="2645214" y="2694904"/>
                  <a:pt x="2653573" y="2688566"/>
                </a:cubicBezTo>
                <a:cubicBezTo>
                  <a:pt x="2677129" y="2681874"/>
                  <a:pt x="2756159" y="2694905"/>
                  <a:pt x="2788075" y="2674830"/>
                </a:cubicBezTo>
                <a:cubicBezTo>
                  <a:pt x="2835188" y="2681873"/>
                  <a:pt x="2827590" y="2721319"/>
                  <a:pt x="2842788" y="2748087"/>
                </a:cubicBezTo>
                <a:cubicBezTo>
                  <a:pt x="2874704" y="2748087"/>
                  <a:pt x="2954493" y="2748087"/>
                  <a:pt x="2978050" y="2761118"/>
                </a:cubicBezTo>
                <a:cubicBezTo>
                  <a:pt x="3080637" y="2761118"/>
                  <a:pt x="3041122" y="2800916"/>
                  <a:pt x="3104194" y="2820991"/>
                </a:cubicBezTo>
                <a:cubicBezTo>
                  <a:pt x="3167265" y="2840362"/>
                  <a:pt x="3238695" y="2813947"/>
                  <a:pt x="3310126" y="2827331"/>
                </a:cubicBezTo>
                <a:cubicBezTo>
                  <a:pt x="3350401" y="2840362"/>
                  <a:pt x="3413473" y="2847053"/>
                  <a:pt x="3460586" y="2847053"/>
                </a:cubicBezTo>
                <a:cubicBezTo>
                  <a:pt x="3476544" y="2906927"/>
                  <a:pt x="3539616" y="2893543"/>
                  <a:pt x="3602688" y="2913266"/>
                </a:cubicBezTo>
                <a:cubicBezTo>
                  <a:pt x="3681718" y="2932989"/>
                  <a:pt x="3745549" y="2992863"/>
                  <a:pt x="3864093" y="2985819"/>
                </a:cubicBezTo>
                <a:cubicBezTo>
                  <a:pt x="3840537" y="3005894"/>
                  <a:pt x="3793423" y="3018924"/>
                  <a:pt x="3769866" y="3025969"/>
                </a:cubicBezTo>
                <a:cubicBezTo>
                  <a:pt x="3793424" y="3085490"/>
                  <a:pt x="3872453" y="3059075"/>
                  <a:pt x="3959082" y="3078798"/>
                </a:cubicBezTo>
                <a:cubicBezTo>
                  <a:pt x="4045710" y="3091829"/>
                  <a:pt x="4124740" y="3124936"/>
                  <a:pt x="4204529" y="3145012"/>
                </a:cubicBezTo>
                <a:cubicBezTo>
                  <a:pt x="4252403" y="3158042"/>
                  <a:pt x="4315475" y="3145011"/>
                  <a:pt x="4354990" y="3164735"/>
                </a:cubicBezTo>
                <a:cubicBezTo>
                  <a:pt x="4378546" y="3177765"/>
                  <a:pt x="4378546" y="3191149"/>
                  <a:pt x="4394505" y="3204532"/>
                </a:cubicBezTo>
                <a:cubicBezTo>
                  <a:pt x="4386146" y="3217563"/>
                  <a:pt x="4378546" y="3224255"/>
                  <a:pt x="4362589" y="3237286"/>
                </a:cubicBezTo>
                <a:cubicBezTo>
                  <a:pt x="4291918" y="3251022"/>
                  <a:pt x="4188572" y="3264053"/>
                  <a:pt x="4093584" y="3251022"/>
                </a:cubicBezTo>
                <a:cubicBezTo>
                  <a:pt x="4054069" y="3243978"/>
                  <a:pt x="3975040" y="3230947"/>
                  <a:pt x="3927165" y="3243978"/>
                </a:cubicBezTo>
                <a:cubicBezTo>
                  <a:pt x="3848136" y="3257362"/>
                  <a:pt x="3808621" y="3296808"/>
                  <a:pt x="3697675" y="3290468"/>
                </a:cubicBezTo>
                <a:cubicBezTo>
                  <a:pt x="3705274" y="3296808"/>
                  <a:pt x="3737191" y="3303499"/>
                  <a:pt x="3745549" y="3310543"/>
                </a:cubicBezTo>
                <a:lnTo>
                  <a:pt x="3745549" y="3349989"/>
                </a:lnTo>
                <a:cubicBezTo>
                  <a:pt x="3753908" y="3363020"/>
                  <a:pt x="3785064" y="3376403"/>
                  <a:pt x="3793423" y="3396479"/>
                </a:cubicBezTo>
                <a:cubicBezTo>
                  <a:pt x="3911968" y="3396479"/>
                  <a:pt x="3903609" y="3429233"/>
                  <a:pt x="3966680" y="3448956"/>
                </a:cubicBezTo>
                <a:lnTo>
                  <a:pt x="4061668" y="3448956"/>
                </a:lnTo>
                <a:cubicBezTo>
                  <a:pt x="4173373" y="3488753"/>
                  <a:pt x="4378546" y="3554967"/>
                  <a:pt x="4560162" y="3502138"/>
                </a:cubicBezTo>
                <a:cubicBezTo>
                  <a:pt x="4608036" y="3488754"/>
                  <a:pt x="4608036" y="3462340"/>
                  <a:pt x="4639953" y="3448956"/>
                </a:cubicBezTo>
                <a:cubicBezTo>
                  <a:pt x="4663509" y="3442617"/>
                  <a:pt x="4679467" y="3435924"/>
                  <a:pt x="4703023" y="3429233"/>
                </a:cubicBezTo>
                <a:cubicBezTo>
                  <a:pt x="4721262" y="3413736"/>
                  <a:pt x="4740259" y="3398592"/>
                  <a:pt x="4758497" y="3383095"/>
                </a:cubicBezTo>
                <a:lnTo>
                  <a:pt x="4758497" y="3363020"/>
                </a:lnTo>
                <a:cubicBezTo>
                  <a:pt x="4789653" y="3363020"/>
                  <a:pt x="4805611" y="3363020"/>
                  <a:pt x="4829167" y="3349989"/>
                </a:cubicBezTo>
                <a:cubicBezTo>
                  <a:pt x="4861084" y="3336957"/>
                  <a:pt x="4868682" y="3303499"/>
                  <a:pt x="4900598" y="3290468"/>
                </a:cubicBezTo>
                <a:cubicBezTo>
                  <a:pt x="4900598" y="3250582"/>
                  <a:pt x="4904872" y="3251903"/>
                  <a:pt x="4913742" y="3243912"/>
                </a:cubicBezTo>
                <a:lnTo>
                  <a:pt x="4914357" y="3243146"/>
                </a:lnTo>
                <a:lnTo>
                  <a:pt x="4925078" y="3233610"/>
                </a:lnTo>
                <a:lnTo>
                  <a:pt x="4925789" y="3231611"/>
                </a:lnTo>
                <a:lnTo>
                  <a:pt x="4966804" y="3248292"/>
                </a:lnTo>
                <a:cubicBezTo>
                  <a:pt x="4979628" y="3254104"/>
                  <a:pt x="4991406" y="3260707"/>
                  <a:pt x="5003185" y="3270393"/>
                </a:cubicBezTo>
                <a:cubicBezTo>
                  <a:pt x="5019902" y="3264053"/>
                  <a:pt x="5027501" y="3270393"/>
                  <a:pt x="5035861" y="3270393"/>
                </a:cubicBezTo>
                <a:lnTo>
                  <a:pt x="5043460" y="3270393"/>
                </a:lnTo>
                <a:cubicBezTo>
                  <a:pt x="5067016" y="3283776"/>
                  <a:pt x="5098933" y="3316883"/>
                  <a:pt x="5130088" y="3323574"/>
                </a:cubicBezTo>
                <a:cubicBezTo>
                  <a:pt x="5162004" y="3329914"/>
                  <a:pt x="5138447" y="3310543"/>
                  <a:pt x="5162003" y="3310543"/>
                </a:cubicBezTo>
                <a:cubicBezTo>
                  <a:pt x="5177961" y="3316883"/>
                  <a:pt x="5209117" y="3336957"/>
                  <a:pt x="5225075" y="3343297"/>
                </a:cubicBezTo>
                <a:lnTo>
                  <a:pt x="5280548" y="3343297"/>
                </a:lnTo>
                <a:cubicBezTo>
                  <a:pt x="5327662" y="3356329"/>
                  <a:pt x="5415050" y="3383095"/>
                  <a:pt x="5455325" y="3356329"/>
                </a:cubicBezTo>
                <a:cubicBezTo>
                  <a:pt x="5470524" y="3363020"/>
                  <a:pt x="5462924" y="3356329"/>
                  <a:pt x="5470523" y="3376403"/>
                </a:cubicBezTo>
                <a:lnTo>
                  <a:pt x="5486480" y="3376403"/>
                </a:lnTo>
                <a:cubicBezTo>
                  <a:pt x="5502439" y="3343297"/>
                  <a:pt x="5557912" y="3251022"/>
                  <a:pt x="5549553" y="3237286"/>
                </a:cubicBezTo>
                <a:lnTo>
                  <a:pt x="5549552" y="3217564"/>
                </a:lnTo>
                <a:cubicBezTo>
                  <a:pt x="5502439" y="3204532"/>
                  <a:pt x="5383134" y="3217564"/>
                  <a:pt x="5343620" y="3191148"/>
                </a:cubicBezTo>
                <a:cubicBezTo>
                  <a:pt x="5320062" y="3184457"/>
                  <a:pt x="5320062" y="3164735"/>
                  <a:pt x="5312464" y="3145011"/>
                </a:cubicBezTo>
                <a:cubicBezTo>
                  <a:pt x="5288147" y="3151350"/>
                  <a:pt x="5280548" y="3151350"/>
                  <a:pt x="5272949" y="3151350"/>
                </a:cubicBezTo>
                <a:lnTo>
                  <a:pt x="5256990" y="3151350"/>
                </a:lnTo>
                <a:cubicBezTo>
                  <a:pt x="5264590" y="3158042"/>
                  <a:pt x="5264590" y="3158042"/>
                  <a:pt x="5272949" y="3164734"/>
                </a:cubicBezTo>
                <a:lnTo>
                  <a:pt x="5272949" y="3171426"/>
                </a:lnTo>
                <a:cubicBezTo>
                  <a:pt x="5253191" y="3171425"/>
                  <a:pt x="5227355" y="3169753"/>
                  <a:pt x="5203513" y="3169709"/>
                </a:cubicBezTo>
                <a:lnTo>
                  <a:pt x="5175044" y="3171051"/>
                </a:lnTo>
                <a:lnTo>
                  <a:pt x="5186199" y="3168105"/>
                </a:lnTo>
                <a:cubicBezTo>
                  <a:pt x="5194082" y="3167227"/>
                  <a:pt x="5202061" y="3167227"/>
                  <a:pt x="5210040" y="3167227"/>
                </a:cubicBezTo>
                <a:lnTo>
                  <a:pt x="5217591" y="3134566"/>
                </a:lnTo>
                <a:lnTo>
                  <a:pt x="5248633" y="3131627"/>
                </a:lnTo>
                <a:cubicBezTo>
                  <a:pt x="5264591" y="3124936"/>
                  <a:pt x="5288147" y="3098521"/>
                  <a:pt x="5312464" y="3098521"/>
                </a:cubicBezTo>
                <a:cubicBezTo>
                  <a:pt x="5343620" y="3085490"/>
                  <a:pt x="5367176" y="3104861"/>
                  <a:pt x="5406692" y="3111904"/>
                </a:cubicBezTo>
                <a:lnTo>
                  <a:pt x="5406692" y="3138319"/>
                </a:lnTo>
                <a:cubicBezTo>
                  <a:pt x="5422649" y="3131627"/>
                  <a:pt x="5446966" y="3124936"/>
                  <a:pt x="5462924" y="3118596"/>
                </a:cubicBezTo>
                <a:cubicBezTo>
                  <a:pt x="5470524" y="3104860"/>
                  <a:pt x="5494840" y="3085490"/>
                  <a:pt x="5510038" y="3065415"/>
                </a:cubicBezTo>
                <a:lnTo>
                  <a:pt x="5566560" y="3062445"/>
                </a:lnTo>
                <a:lnTo>
                  <a:pt x="5536489" y="3027788"/>
                </a:lnTo>
                <a:lnTo>
                  <a:pt x="5566433" y="3022169"/>
                </a:lnTo>
                <a:lnTo>
                  <a:pt x="5597589" y="3022169"/>
                </a:lnTo>
                <a:cubicBezTo>
                  <a:pt x="5605948" y="3042189"/>
                  <a:pt x="5589990" y="3081527"/>
                  <a:pt x="5605948" y="3107869"/>
                </a:cubicBezTo>
                <a:cubicBezTo>
                  <a:pt x="5621146" y="3154231"/>
                  <a:pt x="5660661" y="3246604"/>
                  <a:pt x="5716134" y="3259951"/>
                </a:cubicBezTo>
                <a:cubicBezTo>
                  <a:pt x="5748049" y="3279620"/>
                  <a:pt x="5842277" y="3272947"/>
                  <a:pt x="5867355" y="3252927"/>
                </a:cubicBezTo>
                <a:cubicBezTo>
                  <a:pt x="5882552" y="3246604"/>
                  <a:pt x="5882552" y="3246604"/>
                  <a:pt x="5890911" y="3226584"/>
                </a:cubicBezTo>
                <a:cubicBezTo>
                  <a:pt x="5914467" y="3193569"/>
                  <a:pt x="5882552" y="3101547"/>
                  <a:pt x="5858235" y="3088551"/>
                </a:cubicBezTo>
                <a:cubicBezTo>
                  <a:pt x="5874953" y="3081527"/>
                  <a:pt x="5890911" y="3075206"/>
                  <a:pt x="5906868" y="3068532"/>
                </a:cubicBezTo>
                <a:cubicBezTo>
                  <a:pt x="5930426" y="3081527"/>
                  <a:pt x="5930426" y="3094873"/>
                  <a:pt x="5953983" y="3101547"/>
                </a:cubicBezTo>
                <a:cubicBezTo>
                  <a:pt x="5985899" y="3121216"/>
                  <a:pt x="6040611" y="3107869"/>
                  <a:pt x="6088485" y="3107869"/>
                </a:cubicBezTo>
                <a:cubicBezTo>
                  <a:pt x="6104443" y="3094873"/>
                  <a:pt x="6119641" y="3088551"/>
                  <a:pt x="6135599" y="3068532"/>
                </a:cubicBezTo>
                <a:cubicBezTo>
                  <a:pt x="6143198" y="3055184"/>
                  <a:pt x="6135598" y="3009174"/>
                  <a:pt x="6135599" y="2995827"/>
                </a:cubicBezTo>
                <a:cubicBezTo>
                  <a:pt x="6064928" y="2962811"/>
                  <a:pt x="6088485" y="2936469"/>
                  <a:pt x="6056569" y="2897132"/>
                </a:cubicBezTo>
                <a:cubicBezTo>
                  <a:pt x="6072526" y="2897132"/>
                  <a:pt x="6072526" y="2897132"/>
                  <a:pt x="6088486" y="2890458"/>
                </a:cubicBezTo>
                <a:cubicBezTo>
                  <a:pt x="6080126" y="2883434"/>
                  <a:pt x="6080126" y="2883434"/>
                  <a:pt x="6072526" y="2864115"/>
                </a:cubicBezTo>
                <a:cubicBezTo>
                  <a:pt x="6080127" y="2864115"/>
                  <a:pt x="6112042" y="2857442"/>
                  <a:pt x="6119641" y="2857443"/>
                </a:cubicBezTo>
                <a:lnTo>
                  <a:pt x="6135598" y="2857443"/>
                </a:lnTo>
                <a:lnTo>
                  <a:pt x="6135598" y="2864115"/>
                </a:lnTo>
                <a:lnTo>
                  <a:pt x="6104443" y="2864115"/>
                </a:lnTo>
                <a:lnTo>
                  <a:pt x="6104443" y="2877111"/>
                </a:lnTo>
                <a:cubicBezTo>
                  <a:pt x="6135598" y="2903453"/>
                  <a:pt x="6198671" y="2949816"/>
                  <a:pt x="6238186" y="2929796"/>
                </a:cubicBezTo>
                <a:cubicBezTo>
                  <a:pt x="6270101" y="2969485"/>
                  <a:pt x="6254144" y="2982831"/>
                  <a:pt x="6317974" y="2995828"/>
                </a:cubicBezTo>
                <a:cubicBezTo>
                  <a:pt x="6326334" y="2989153"/>
                  <a:pt x="6341532" y="2982832"/>
                  <a:pt x="6357489" y="2976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/>
          </a:p>
        </p:txBody>
      </p:sp>
      <p:sp>
        <p:nvSpPr>
          <p:cNvPr id="42" name="Freeform: Shape 444">
            <a:extLst>
              <a:ext uri="{FF2B5EF4-FFF2-40B4-BE49-F238E27FC236}">
                <a16:creationId xmlns:a16="http://schemas.microsoft.com/office/drawing/2014/main" id="{61F771FB-27D1-46A7-9BC8-5547FC5B235F}"/>
              </a:ext>
            </a:extLst>
          </p:cNvPr>
          <p:cNvSpPr>
            <a:spLocks/>
          </p:cNvSpPr>
          <p:nvPr/>
        </p:nvSpPr>
        <p:spPr bwMode="auto">
          <a:xfrm rot="12779700" flipH="1">
            <a:off x="4074783" y="4352571"/>
            <a:ext cx="4588927" cy="1124588"/>
          </a:xfrm>
          <a:custGeom>
            <a:avLst/>
            <a:gdLst>
              <a:gd name="connsiteX0" fmla="*/ 5634451 w 6921641"/>
              <a:gd name="connsiteY0" fmla="*/ 120543 h 3521764"/>
              <a:gd name="connsiteX1" fmla="*/ 5689464 w 6921641"/>
              <a:gd name="connsiteY1" fmla="*/ 67483 h 3521764"/>
              <a:gd name="connsiteX2" fmla="*/ 5775237 w 6921641"/>
              <a:gd name="connsiteY2" fmla="*/ 0 h 3521764"/>
              <a:gd name="connsiteX3" fmla="*/ 5731359 w 6921641"/>
              <a:gd name="connsiteY3" fmla="*/ 4922 h 3521764"/>
              <a:gd name="connsiteX4" fmla="*/ 5648340 w 6921641"/>
              <a:gd name="connsiteY4" fmla="*/ 27023 h 3521764"/>
              <a:gd name="connsiteX5" fmla="*/ 5304106 w 6921641"/>
              <a:gd name="connsiteY5" fmla="*/ 55550 h 3521764"/>
              <a:gd name="connsiteX6" fmla="*/ 5043459 w 6921641"/>
              <a:gd name="connsiteY6" fmla="*/ 68583 h 3521764"/>
              <a:gd name="connsiteX7" fmla="*/ 4730380 w 6921641"/>
              <a:gd name="connsiteY7" fmla="*/ 94996 h 3521764"/>
              <a:gd name="connsiteX8" fmla="*/ 4972029 w 6921641"/>
              <a:gd name="connsiteY8" fmla="*/ 115072 h 3521764"/>
              <a:gd name="connsiteX9" fmla="*/ 5470524 w 6921641"/>
              <a:gd name="connsiteY9" fmla="*/ 108380 h 3521764"/>
              <a:gd name="connsiteX10" fmla="*/ 5478882 w 6921641"/>
              <a:gd name="connsiteY10" fmla="*/ 108381 h 3521764"/>
              <a:gd name="connsiteX11" fmla="*/ 5478883 w 6921641"/>
              <a:gd name="connsiteY11" fmla="*/ 128103 h 3521764"/>
              <a:gd name="connsiteX12" fmla="*/ 5605026 w 6921641"/>
              <a:gd name="connsiteY12" fmla="*/ 108381 h 3521764"/>
              <a:gd name="connsiteX13" fmla="*/ 5628583 w 6921641"/>
              <a:gd name="connsiteY13" fmla="*/ 121411 h 3521764"/>
              <a:gd name="connsiteX14" fmla="*/ 5563003 w 6921641"/>
              <a:gd name="connsiteY14" fmla="*/ 407260 h 3521764"/>
              <a:gd name="connsiteX15" fmla="*/ 5563395 w 6921641"/>
              <a:gd name="connsiteY15" fmla="*/ 405509 h 3521764"/>
              <a:gd name="connsiteX16" fmla="*/ 5559101 w 6921641"/>
              <a:gd name="connsiteY16" fmla="*/ 409408 h 3521764"/>
              <a:gd name="connsiteX17" fmla="*/ 6357489 w 6921641"/>
              <a:gd name="connsiteY17" fmla="*/ 2976158 h 3521764"/>
              <a:gd name="connsiteX18" fmla="*/ 6333933 w 6921641"/>
              <a:gd name="connsiteY18" fmla="*/ 2910127 h 3521764"/>
              <a:gd name="connsiteX19" fmla="*/ 6341532 w 6921641"/>
              <a:gd name="connsiteY19" fmla="*/ 2817753 h 3521764"/>
              <a:gd name="connsiteX20" fmla="*/ 6452477 w 6921641"/>
              <a:gd name="connsiteY20" fmla="*/ 2692365 h 3521764"/>
              <a:gd name="connsiteX21" fmla="*/ 6460076 w 6921641"/>
              <a:gd name="connsiteY21" fmla="*/ 2679017 h 3521764"/>
              <a:gd name="connsiteX22" fmla="*/ 6381047 w 6921641"/>
              <a:gd name="connsiteY22" fmla="*/ 2666022 h 3521764"/>
              <a:gd name="connsiteX23" fmla="*/ 6381047 w 6921641"/>
              <a:gd name="connsiteY23" fmla="*/ 2520965 h 3521764"/>
              <a:gd name="connsiteX24" fmla="*/ 6412962 w 6921641"/>
              <a:gd name="connsiteY24" fmla="*/ 2507618 h 3521764"/>
              <a:gd name="connsiteX25" fmla="*/ 6472234 w 6921641"/>
              <a:gd name="connsiteY25" fmla="*/ 2388902 h 3521764"/>
              <a:gd name="connsiteX26" fmla="*/ 6687287 w 6921641"/>
              <a:gd name="connsiteY26" fmla="*/ 2323574 h 3521764"/>
              <a:gd name="connsiteX27" fmla="*/ 6729841 w 6921641"/>
              <a:gd name="connsiteY27" fmla="*/ 2355887 h 3521764"/>
              <a:gd name="connsiteX28" fmla="*/ 6872702 w 6921641"/>
              <a:gd name="connsiteY28" fmla="*/ 2327789 h 3521764"/>
              <a:gd name="connsiteX29" fmla="*/ 6903098 w 6921641"/>
              <a:gd name="connsiteY29" fmla="*/ 2375906 h 3521764"/>
              <a:gd name="connsiteX30" fmla="*/ 6911457 w 6921641"/>
              <a:gd name="connsiteY30" fmla="*/ 2250166 h 3521764"/>
              <a:gd name="connsiteX31" fmla="*/ 6830148 w 6921641"/>
              <a:gd name="connsiteY31" fmla="*/ 2211883 h 3521764"/>
              <a:gd name="connsiteX32" fmla="*/ 6800512 w 6921641"/>
              <a:gd name="connsiteY32" fmla="*/ 2108269 h 3521764"/>
              <a:gd name="connsiteX33" fmla="*/ 6666009 w 6921641"/>
              <a:gd name="connsiteY33" fmla="*/ 2111782 h 3521764"/>
              <a:gd name="connsiteX34" fmla="*/ 6602178 w 6921641"/>
              <a:gd name="connsiteY34" fmla="*/ 2085440 h 3521764"/>
              <a:gd name="connsiteX35" fmla="*/ 6578620 w 6921641"/>
              <a:gd name="connsiteY35" fmla="*/ 2085440 h 3521764"/>
              <a:gd name="connsiteX36" fmla="*/ 6594578 w 6921641"/>
              <a:gd name="connsiteY36" fmla="*/ 2105109 h 3521764"/>
              <a:gd name="connsiteX37" fmla="*/ 6594578 w 6921641"/>
              <a:gd name="connsiteY37" fmla="*/ 2125129 h 3521764"/>
              <a:gd name="connsiteX38" fmla="*/ 6507950 w 6921641"/>
              <a:gd name="connsiteY38" fmla="*/ 2145149 h 3521764"/>
              <a:gd name="connsiteX39" fmla="*/ 6531506 w 6921641"/>
              <a:gd name="connsiteY39" fmla="*/ 2019409 h 3521764"/>
              <a:gd name="connsiteX40" fmla="*/ 6428921 w 6921641"/>
              <a:gd name="connsiteY40" fmla="*/ 1973398 h 3521764"/>
              <a:gd name="connsiteX41" fmla="*/ 6412962 w 6921641"/>
              <a:gd name="connsiteY41" fmla="*/ 1940031 h 3521764"/>
              <a:gd name="connsiteX42" fmla="*/ 6310375 w 6921641"/>
              <a:gd name="connsiteY42" fmla="*/ 1880673 h 3521764"/>
              <a:gd name="connsiteX43" fmla="*/ 6317974 w 6921641"/>
              <a:gd name="connsiteY43" fmla="*/ 1861356 h 3521764"/>
              <a:gd name="connsiteX44" fmla="*/ 6405363 w 6921641"/>
              <a:gd name="connsiteY44" fmla="*/ 1827989 h 3521764"/>
              <a:gd name="connsiteX45" fmla="*/ 6405364 w 6921641"/>
              <a:gd name="connsiteY45" fmla="*/ 1821315 h 3521764"/>
              <a:gd name="connsiteX46" fmla="*/ 6357490 w 6921641"/>
              <a:gd name="connsiteY46" fmla="*/ 1821315 h 3521764"/>
              <a:gd name="connsiteX47" fmla="*/ 6301257 w 6921641"/>
              <a:gd name="connsiteY47" fmla="*/ 1778114 h 3521764"/>
              <a:gd name="connsiteX48" fmla="*/ 6341532 w 6921641"/>
              <a:gd name="connsiteY48" fmla="*/ 1729293 h 3521764"/>
              <a:gd name="connsiteX49" fmla="*/ 6444878 w 6921641"/>
              <a:gd name="connsiteY49" fmla="*/ 1742289 h 3521764"/>
              <a:gd name="connsiteX50" fmla="*/ 6428920 w 6921641"/>
              <a:gd name="connsiteY50" fmla="*/ 1603905 h 3521764"/>
              <a:gd name="connsiteX51" fmla="*/ 6499591 w 6921641"/>
              <a:gd name="connsiteY51" fmla="*/ 1524878 h 3521764"/>
              <a:gd name="connsiteX52" fmla="*/ 6514029 w 6921641"/>
              <a:gd name="connsiteY52" fmla="*/ 1561054 h 3521764"/>
              <a:gd name="connsiteX53" fmla="*/ 6531506 w 6921641"/>
              <a:gd name="connsiteY53" fmla="*/ 1511180 h 3521764"/>
              <a:gd name="connsiteX54" fmla="*/ 6547465 w 6921641"/>
              <a:gd name="connsiteY54" fmla="*/ 1524878 h 3521764"/>
              <a:gd name="connsiteX55" fmla="*/ 6571022 w 6921641"/>
              <a:gd name="connsiteY55" fmla="*/ 1511180 h 3521764"/>
              <a:gd name="connsiteX56" fmla="*/ 6571022 w 6921641"/>
              <a:gd name="connsiteY56" fmla="*/ 1471843 h 3521764"/>
              <a:gd name="connsiteX57" fmla="*/ 6566101 w 6921641"/>
              <a:gd name="connsiteY57" fmla="*/ 1472117 h 3521764"/>
              <a:gd name="connsiteX58" fmla="*/ 6554779 w 6921641"/>
              <a:gd name="connsiteY58" fmla="*/ 1474668 h 3521764"/>
              <a:gd name="connsiteX59" fmla="*/ 6552235 w 6921641"/>
              <a:gd name="connsiteY59" fmla="*/ 1475292 h 3521764"/>
              <a:gd name="connsiteX60" fmla="*/ 6547464 w 6921641"/>
              <a:gd name="connsiteY60" fmla="*/ 1478515 h 3521764"/>
              <a:gd name="connsiteX61" fmla="*/ 6539105 w 6921641"/>
              <a:gd name="connsiteY61" fmla="*/ 1478515 h 3521764"/>
              <a:gd name="connsiteX62" fmla="*/ 6552235 w 6921641"/>
              <a:gd name="connsiteY62" fmla="*/ 1475292 h 3521764"/>
              <a:gd name="connsiteX63" fmla="*/ 6556108 w 6921641"/>
              <a:gd name="connsiteY63" fmla="*/ 1472676 h 3521764"/>
              <a:gd name="connsiteX64" fmla="*/ 6566101 w 6921641"/>
              <a:gd name="connsiteY64" fmla="*/ 1472117 h 3521764"/>
              <a:gd name="connsiteX65" fmla="*/ 6578432 w 6921641"/>
              <a:gd name="connsiteY65" fmla="*/ 1469339 h 3521764"/>
              <a:gd name="connsiteX66" fmla="*/ 6625735 w 6921641"/>
              <a:gd name="connsiteY66" fmla="*/ 1453578 h 3521764"/>
              <a:gd name="connsiteX67" fmla="*/ 6531507 w 6921641"/>
              <a:gd name="connsiteY67" fmla="*/ 1419157 h 3521764"/>
              <a:gd name="connsiteX68" fmla="*/ 6531507 w 6921641"/>
              <a:gd name="connsiteY68" fmla="*/ 1379468 h 3521764"/>
              <a:gd name="connsiteX69" fmla="*/ 6529987 w 6921641"/>
              <a:gd name="connsiteY69" fmla="*/ 1345751 h 3521764"/>
              <a:gd name="connsiteX70" fmla="*/ 6483633 w 6921641"/>
              <a:gd name="connsiteY70" fmla="*/ 1313437 h 3521764"/>
              <a:gd name="connsiteX71" fmla="*/ 6460076 w 6921641"/>
              <a:gd name="connsiteY71" fmla="*/ 1287446 h 3521764"/>
              <a:gd name="connsiteX72" fmla="*/ 6436520 w 6921641"/>
              <a:gd name="connsiteY72" fmla="*/ 1242840 h 3521764"/>
              <a:gd name="connsiteX73" fmla="*/ 6420562 w 6921641"/>
              <a:gd name="connsiteY73" fmla="*/ 1313438 h 3521764"/>
              <a:gd name="connsiteX74" fmla="*/ 6381046 w 6921641"/>
              <a:gd name="connsiteY74" fmla="*/ 1293769 h 3521764"/>
              <a:gd name="connsiteX75" fmla="*/ 6341532 w 6921641"/>
              <a:gd name="connsiteY75" fmla="*/ 1373147 h 3521764"/>
              <a:gd name="connsiteX76" fmla="*/ 6317975 w 6921641"/>
              <a:gd name="connsiteY76" fmla="*/ 1379468 h 3521764"/>
              <a:gd name="connsiteX77" fmla="*/ 6310376 w 6921641"/>
              <a:gd name="connsiteY77" fmla="*/ 1326784 h 3521764"/>
              <a:gd name="connsiteX78" fmla="*/ 6302017 w 6921641"/>
              <a:gd name="connsiteY78" fmla="*/ 1326784 h 3521764"/>
              <a:gd name="connsiteX79" fmla="*/ 6302016 w 6921641"/>
              <a:gd name="connsiteY79" fmla="*/ 1320111 h 3521764"/>
              <a:gd name="connsiteX80" fmla="*/ 6198671 w 6921641"/>
              <a:gd name="connsiteY80" fmla="*/ 1326784 h 3521764"/>
              <a:gd name="connsiteX81" fmla="*/ 6127999 w 6921641"/>
              <a:gd name="connsiteY81" fmla="*/ 1274100 h 3521764"/>
              <a:gd name="connsiteX82" fmla="*/ 5985899 w 6921641"/>
              <a:gd name="connsiteY82" fmla="*/ 1280422 h 3521764"/>
              <a:gd name="connsiteX83" fmla="*/ 6001097 w 6921641"/>
              <a:gd name="connsiteY83" fmla="*/ 1267426 h 3521764"/>
              <a:gd name="connsiteX84" fmla="*/ 5993498 w 6921641"/>
              <a:gd name="connsiteY84" fmla="*/ 1254079 h 3521764"/>
              <a:gd name="connsiteX85" fmla="*/ 6017054 w 6921641"/>
              <a:gd name="connsiteY85" fmla="*/ 1247407 h 3521764"/>
              <a:gd name="connsiteX86" fmla="*/ 6017055 w 6921641"/>
              <a:gd name="connsiteY86" fmla="*/ 1188049 h 3521764"/>
              <a:gd name="connsiteX87" fmla="*/ 6033013 w 6921641"/>
              <a:gd name="connsiteY87" fmla="*/ 990306 h 3521764"/>
              <a:gd name="connsiteX88" fmla="*/ 5811122 w 6921641"/>
              <a:gd name="connsiteY88" fmla="*/ 963964 h 3521764"/>
              <a:gd name="connsiteX89" fmla="*/ 5811122 w 6921641"/>
              <a:gd name="connsiteY89" fmla="*/ 944296 h 3521764"/>
              <a:gd name="connsiteX90" fmla="*/ 5858236 w 6921641"/>
              <a:gd name="connsiteY90" fmla="*/ 910929 h 3521764"/>
              <a:gd name="connsiteX91" fmla="*/ 5898510 w 6921641"/>
              <a:gd name="connsiteY91" fmla="*/ 779217 h 3521764"/>
              <a:gd name="connsiteX92" fmla="*/ 5787565 w 6921641"/>
              <a:gd name="connsiteY92" fmla="*/ 752875 h 3521764"/>
              <a:gd name="connsiteX93" fmla="*/ 5779206 w 6921641"/>
              <a:gd name="connsiteY93" fmla="*/ 772896 h 3521764"/>
              <a:gd name="connsiteX94" fmla="*/ 5732091 w 6921641"/>
              <a:gd name="connsiteY94" fmla="*/ 765870 h 3521764"/>
              <a:gd name="connsiteX95" fmla="*/ 5692578 w 6921641"/>
              <a:gd name="connsiteY95" fmla="*/ 805559 h 3521764"/>
              <a:gd name="connsiteX96" fmla="*/ 5526918 w 6921641"/>
              <a:gd name="connsiteY96" fmla="*/ 838575 h 3521764"/>
              <a:gd name="connsiteX97" fmla="*/ 5471445 w 6921641"/>
              <a:gd name="connsiteY97" fmla="*/ 805560 h 3521764"/>
              <a:gd name="connsiteX98" fmla="*/ 5471446 w 6921641"/>
              <a:gd name="connsiteY98" fmla="*/ 772895 h 3521764"/>
              <a:gd name="connsiteX99" fmla="*/ 5344543 w 6921641"/>
              <a:gd name="connsiteY99" fmla="*/ 779217 h 3521764"/>
              <a:gd name="connsiteX100" fmla="*/ 5312627 w 6921641"/>
              <a:gd name="connsiteY100" fmla="*/ 779217 h 3521764"/>
              <a:gd name="connsiteX101" fmla="*/ 5495003 w 6921641"/>
              <a:gd name="connsiteY101" fmla="*/ 667175 h 3521764"/>
              <a:gd name="connsiteX102" fmla="*/ 5495003 w 6921641"/>
              <a:gd name="connsiteY102" fmla="*/ 647155 h 3521764"/>
              <a:gd name="connsiteX103" fmla="*/ 5518560 w 6921641"/>
              <a:gd name="connsiteY103" fmla="*/ 640482 h 3521764"/>
              <a:gd name="connsiteX104" fmla="*/ 5534518 w 6921641"/>
              <a:gd name="connsiteY104" fmla="*/ 640482 h 3521764"/>
              <a:gd name="connsiteX105" fmla="*/ 5518560 w 6921641"/>
              <a:gd name="connsiteY105" fmla="*/ 528440 h 3521764"/>
              <a:gd name="connsiteX106" fmla="*/ 5518560 w 6921641"/>
              <a:gd name="connsiteY106" fmla="*/ 522118 h 3521764"/>
              <a:gd name="connsiteX107" fmla="*/ 5510961 w 6921641"/>
              <a:gd name="connsiteY107" fmla="*/ 522117 h 3521764"/>
              <a:gd name="connsiteX108" fmla="*/ 5495003 w 6921641"/>
              <a:gd name="connsiteY108" fmla="*/ 567778 h 3521764"/>
              <a:gd name="connsiteX109" fmla="*/ 5423572 w 6921641"/>
              <a:gd name="connsiteY109" fmla="*/ 541435 h 3521764"/>
              <a:gd name="connsiteX110" fmla="*/ 5469926 w 6921641"/>
              <a:gd name="connsiteY110" fmla="*/ 485239 h 3521764"/>
              <a:gd name="connsiteX111" fmla="*/ 5547828 w 6921641"/>
              <a:gd name="connsiteY111" fmla="*/ 419645 h 3521764"/>
              <a:gd name="connsiteX112" fmla="*/ 5559101 w 6921641"/>
              <a:gd name="connsiteY112" fmla="*/ 409408 h 3521764"/>
              <a:gd name="connsiteX113" fmla="*/ 5546010 w 6921641"/>
              <a:gd name="connsiteY113" fmla="*/ 416617 h 3521764"/>
              <a:gd name="connsiteX114" fmla="*/ 5510960 w 6921641"/>
              <a:gd name="connsiteY114" fmla="*/ 422719 h 3521764"/>
              <a:gd name="connsiteX115" fmla="*/ 5479044 w 6921641"/>
              <a:gd name="connsiteY115" fmla="*/ 422720 h 3521764"/>
              <a:gd name="connsiteX116" fmla="*/ 5503362 w 6921641"/>
              <a:gd name="connsiteY116" fmla="*/ 396377 h 3521764"/>
              <a:gd name="connsiteX117" fmla="*/ 5495003 w 6921641"/>
              <a:gd name="connsiteY117" fmla="*/ 370035 h 3521764"/>
              <a:gd name="connsiteX118" fmla="*/ 5447889 w 6921641"/>
              <a:gd name="connsiteY118" fmla="*/ 363362 h 3521764"/>
              <a:gd name="connsiteX119" fmla="*/ 5447889 w 6921641"/>
              <a:gd name="connsiteY119" fmla="*/ 330697 h 3521764"/>
              <a:gd name="connsiteX120" fmla="*/ 5471447 w 6921641"/>
              <a:gd name="connsiteY120" fmla="*/ 304004 h 3521764"/>
              <a:gd name="connsiteX121" fmla="*/ 5469563 w 6921641"/>
              <a:gd name="connsiteY121" fmla="*/ 299509 h 3521764"/>
              <a:gd name="connsiteX122" fmla="*/ 5536278 w 6921641"/>
              <a:gd name="connsiteY122" fmla="*/ 221287 h 3521764"/>
              <a:gd name="connsiteX123" fmla="*/ 5518397 w 6921641"/>
              <a:gd name="connsiteY123" fmla="*/ 220731 h 3521764"/>
              <a:gd name="connsiteX124" fmla="*/ 5510038 w 6921641"/>
              <a:gd name="connsiteY124" fmla="*/ 201008 h 3521764"/>
              <a:gd name="connsiteX125" fmla="*/ 5399092 w 6921641"/>
              <a:gd name="connsiteY125" fmla="*/ 201008 h 3521764"/>
              <a:gd name="connsiteX126" fmla="*/ 5177961 w 6921641"/>
              <a:gd name="connsiteY126" fmla="*/ 194316 h 3521764"/>
              <a:gd name="connsiteX127" fmla="*/ 5122489 w 6921641"/>
              <a:gd name="connsiteY127" fmla="*/ 174240 h 3521764"/>
              <a:gd name="connsiteX128" fmla="*/ 5067016 w 6921641"/>
              <a:gd name="connsiteY128" fmla="*/ 201008 h 3521764"/>
              <a:gd name="connsiteX129" fmla="*/ 4995586 w 6921641"/>
              <a:gd name="connsiteY129" fmla="*/ 194316 h 3521764"/>
              <a:gd name="connsiteX130" fmla="*/ 4978678 w 6921641"/>
              <a:gd name="connsiteY130" fmla="*/ 210869 h 3521764"/>
              <a:gd name="connsiteX131" fmla="*/ 4971993 w 6921641"/>
              <a:gd name="connsiteY131" fmla="*/ 215763 h 3521764"/>
              <a:gd name="connsiteX132" fmla="*/ 4954714 w 6921641"/>
              <a:gd name="connsiteY132" fmla="*/ 214836 h 3521764"/>
              <a:gd name="connsiteX133" fmla="*/ 4944828 w 6921641"/>
              <a:gd name="connsiteY133" fmla="*/ 215941 h 3521764"/>
              <a:gd name="connsiteX134" fmla="*/ 4928543 w 6921641"/>
              <a:gd name="connsiteY134" fmla="*/ 228719 h 3521764"/>
              <a:gd name="connsiteX135" fmla="*/ 4922659 w 6921641"/>
              <a:gd name="connsiteY135" fmla="*/ 228996 h 3521764"/>
              <a:gd name="connsiteX136" fmla="*/ 4821568 w 6921641"/>
              <a:gd name="connsiteY136" fmla="*/ 214039 h 3521764"/>
              <a:gd name="connsiteX137" fmla="*/ 4671868 w 6921641"/>
              <a:gd name="connsiteY137" fmla="*/ 240454 h 3521764"/>
              <a:gd name="connsiteX138" fmla="*/ 4425661 w 6921641"/>
              <a:gd name="connsiteY138" fmla="*/ 266868 h 3521764"/>
              <a:gd name="connsiteX139" fmla="*/ 4315474 w 6921641"/>
              <a:gd name="connsiteY139" fmla="*/ 273912 h 3521764"/>
              <a:gd name="connsiteX140" fmla="*/ 4173373 w 6921641"/>
              <a:gd name="connsiteY140" fmla="*/ 247497 h 3521764"/>
              <a:gd name="connsiteX141" fmla="*/ 4014554 w 6921641"/>
              <a:gd name="connsiteY141" fmla="*/ 260529 h 3521764"/>
              <a:gd name="connsiteX142" fmla="*/ 4014555 w 6921641"/>
              <a:gd name="connsiteY142" fmla="*/ 240454 h 3521764"/>
              <a:gd name="connsiteX143" fmla="*/ 3951482 w 6921641"/>
              <a:gd name="connsiteY143" fmla="*/ 247497 h 3521764"/>
              <a:gd name="connsiteX144" fmla="*/ 3919566 w 6921641"/>
              <a:gd name="connsiteY144" fmla="*/ 273912 h 3521764"/>
              <a:gd name="connsiteX145" fmla="*/ 3872452 w 6921641"/>
              <a:gd name="connsiteY145" fmla="*/ 260528 h 3521764"/>
              <a:gd name="connsiteX146" fmla="*/ 3793424 w 6921641"/>
              <a:gd name="connsiteY146" fmla="*/ 273912 h 3521764"/>
              <a:gd name="connsiteX147" fmla="*/ 3729592 w 6921641"/>
              <a:gd name="connsiteY147" fmla="*/ 253837 h 3521764"/>
              <a:gd name="connsiteX148" fmla="*/ 3729591 w 6921641"/>
              <a:gd name="connsiteY148" fmla="*/ 273912 h 3521764"/>
              <a:gd name="connsiteX149" fmla="*/ 3634603 w 6921641"/>
              <a:gd name="connsiteY149" fmla="*/ 273912 h 3521764"/>
              <a:gd name="connsiteX150" fmla="*/ 3626245 w 6921641"/>
              <a:gd name="connsiteY150" fmla="*/ 253837 h 3521764"/>
              <a:gd name="connsiteX151" fmla="*/ 3136109 w 6921641"/>
              <a:gd name="connsiteY151" fmla="*/ 293283 h 3521764"/>
              <a:gd name="connsiteX152" fmla="*/ 3088995 w 6921641"/>
              <a:gd name="connsiteY152" fmla="*/ 280251 h 3521764"/>
              <a:gd name="connsiteX153" fmla="*/ 3041122 w 6921641"/>
              <a:gd name="connsiteY153" fmla="*/ 293283 h 3521764"/>
              <a:gd name="connsiteX154" fmla="*/ 3017565 w 6921641"/>
              <a:gd name="connsiteY154" fmla="*/ 273912 h 3521764"/>
              <a:gd name="connsiteX155" fmla="*/ 2994008 w 6921641"/>
              <a:gd name="connsiteY155" fmla="*/ 273912 h 3521764"/>
              <a:gd name="connsiteX156" fmla="*/ 2985649 w 6921641"/>
              <a:gd name="connsiteY156" fmla="*/ 293283 h 3521764"/>
              <a:gd name="connsiteX157" fmla="*/ 2811632 w 6921641"/>
              <a:gd name="connsiteY157" fmla="*/ 307019 h 3521764"/>
              <a:gd name="connsiteX158" fmla="*/ 2779716 w 6921641"/>
              <a:gd name="connsiteY158" fmla="*/ 339772 h 3521764"/>
              <a:gd name="connsiteX159" fmla="*/ 2669530 w 6921641"/>
              <a:gd name="connsiteY159" fmla="*/ 366539 h 3521764"/>
              <a:gd name="connsiteX160" fmla="*/ 2669530 w 6921641"/>
              <a:gd name="connsiteY160" fmla="*/ 392954 h 3521764"/>
              <a:gd name="connsiteX161" fmla="*/ 2462838 w 6921641"/>
              <a:gd name="connsiteY161" fmla="*/ 392954 h 3521764"/>
              <a:gd name="connsiteX162" fmla="*/ 2462838 w 6921641"/>
              <a:gd name="connsiteY162" fmla="*/ 372879 h 3521764"/>
              <a:gd name="connsiteX163" fmla="*/ 2360251 w 6921641"/>
              <a:gd name="connsiteY163" fmla="*/ 392954 h 3521764"/>
              <a:gd name="connsiteX164" fmla="*/ 2289580 w 6921641"/>
              <a:gd name="connsiteY164" fmla="*/ 372878 h 3521764"/>
              <a:gd name="connsiteX165" fmla="*/ 2083647 w 6921641"/>
              <a:gd name="connsiteY165" fmla="*/ 452475 h 3521764"/>
              <a:gd name="connsiteX166" fmla="*/ 2139120 w 6921641"/>
              <a:gd name="connsiteY166" fmla="*/ 485230 h 3521764"/>
              <a:gd name="connsiteX167" fmla="*/ 2139120 w 6921641"/>
              <a:gd name="connsiteY167" fmla="*/ 505305 h 3521764"/>
              <a:gd name="connsiteX168" fmla="*/ 2210551 w 6921641"/>
              <a:gd name="connsiteY168" fmla="*/ 491921 h 3521764"/>
              <a:gd name="connsiteX169" fmla="*/ 2234107 w 6921641"/>
              <a:gd name="connsiteY169" fmla="*/ 518336 h 3521764"/>
              <a:gd name="connsiteX170" fmla="*/ 2257665 w 6921641"/>
              <a:gd name="connsiteY170" fmla="*/ 498613 h 3521764"/>
              <a:gd name="connsiteX171" fmla="*/ 2344293 w 6921641"/>
              <a:gd name="connsiteY171" fmla="*/ 525028 h 3521764"/>
              <a:gd name="connsiteX172" fmla="*/ 2431682 w 6921641"/>
              <a:gd name="connsiteY172" fmla="*/ 505304 h 3521764"/>
              <a:gd name="connsiteX173" fmla="*/ 2439280 w 6921641"/>
              <a:gd name="connsiteY173" fmla="*/ 531719 h 3521764"/>
              <a:gd name="connsiteX174" fmla="*/ 2462838 w 6921641"/>
              <a:gd name="connsiteY174" fmla="*/ 518336 h 3521764"/>
              <a:gd name="connsiteX175" fmla="*/ 2487915 w 6921641"/>
              <a:gd name="connsiteY175" fmla="*/ 531719 h 3521764"/>
              <a:gd name="connsiteX176" fmla="*/ 2487914 w 6921641"/>
              <a:gd name="connsiteY176" fmla="*/ 558485 h 3521764"/>
              <a:gd name="connsiteX177" fmla="*/ 2605698 w 6921641"/>
              <a:gd name="connsiteY177" fmla="*/ 584548 h 3521764"/>
              <a:gd name="connsiteX178" fmla="*/ 2598100 w 6921641"/>
              <a:gd name="connsiteY178" fmla="*/ 610964 h 3521764"/>
              <a:gd name="connsiteX179" fmla="*/ 2653572 w 6921641"/>
              <a:gd name="connsiteY179" fmla="*/ 650761 h 3521764"/>
              <a:gd name="connsiteX180" fmla="*/ 2653573 w 6921641"/>
              <a:gd name="connsiteY180" fmla="*/ 657453 h 3521764"/>
              <a:gd name="connsiteX181" fmla="*/ 2630015 w 6921641"/>
              <a:gd name="connsiteY181" fmla="*/ 677176 h 3521764"/>
              <a:gd name="connsiteX182" fmla="*/ 2598100 w 6921641"/>
              <a:gd name="connsiteY182" fmla="*/ 670485 h 3521764"/>
              <a:gd name="connsiteX183" fmla="*/ 2550986 w 6921641"/>
              <a:gd name="connsiteY183" fmla="*/ 670484 h 3521764"/>
              <a:gd name="connsiteX184" fmla="*/ 2566184 w 6921641"/>
              <a:gd name="connsiteY184" fmla="*/ 690559 h 3521764"/>
              <a:gd name="connsiteX185" fmla="*/ 2479555 w 6921641"/>
              <a:gd name="connsiteY185" fmla="*/ 703943 h 3521764"/>
              <a:gd name="connsiteX186" fmla="*/ 2487915 w 6921641"/>
              <a:gd name="connsiteY186" fmla="*/ 716974 h 3521764"/>
              <a:gd name="connsiteX187" fmla="*/ 2487914 w 6921641"/>
              <a:gd name="connsiteY187" fmla="*/ 723314 h 3521764"/>
              <a:gd name="connsiteX188" fmla="*/ 2250066 w 6921641"/>
              <a:gd name="connsiteY188" fmla="*/ 750080 h 3521764"/>
              <a:gd name="connsiteX189" fmla="*/ 2107964 w 6921641"/>
              <a:gd name="connsiteY189" fmla="*/ 710283 h 3521764"/>
              <a:gd name="connsiteX190" fmla="*/ 1917229 w 6921641"/>
              <a:gd name="connsiteY190" fmla="*/ 730357 h 3521764"/>
              <a:gd name="connsiteX191" fmla="*/ 1861757 w 6921641"/>
              <a:gd name="connsiteY191" fmla="*/ 763464 h 3521764"/>
              <a:gd name="connsiteX192" fmla="*/ 1751571 w 6921641"/>
              <a:gd name="connsiteY192" fmla="*/ 750080 h 3521764"/>
              <a:gd name="connsiteX193" fmla="*/ 1703697 w 6921641"/>
              <a:gd name="connsiteY193" fmla="*/ 763464 h 3521764"/>
              <a:gd name="connsiteX194" fmla="*/ 1553237 w 6921641"/>
              <a:gd name="connsiteY194" fmla="*/ 763464 h 3521764"/>
              <a:gd name="connsiteX195" fmla="*/ 1545637 w 6921641"/>
              <a:gd name="connsiteY195" fmla="*/ 769803 h 3521764"/>
              <a:gd name="connsiteX196" fmla="*/ 1553237 w 6921641"/>
              <a:gd name="connsiteY196" fmla="*/ 789878 h 3521764"/>
              <a:gd name="connsiteX197" fmla="*/ 1688499 w 6921641"/>
              <a:gd name="connsiteY197" fmla="*/ 802910 h 3521764"/>
              <a:gd name="connsiteX198" fmla="*/ 1703696 w 6921641"/>
              <a:gd name="connsiteY198" fmla="*/ 816293 h 3521764"/>
              <a:gd name="connsiteX199" fmla="*/ 1703697 w 6921641"/>
              <a:gd name="connsiteY199" fmla="*/ 836016 h 3521764"/>
              <a:gd name="connsiteX200" fmla="*/ 1759169 w 6921641"/>
              <a:gd name="connsiteY200" fmla="*/ 829324 h 3521764"/>
              <a:gd name="connsiteX201" fmla="*/ 1854157 w 6921641"/>
              <a:gd name="connsiteY201" fmla="*/ 882506 h 3521764"/>
              <a:gd name="connsiteX202" fmla="*/ 1854157 w 6921641"/>
              <a:gd name="connsiteY202" fmla="*/ 888845 h 3521764"/>
              <a:gd name="connsiteX203" fmla="*/ 1870115 w 6921641"/>
              <a:gd name="connsiteY203" fmla="*/ 862431 h 3521764"/>
              <a:gd name="connsiteX204" fmla="*/ 1972702 w 6921641"/>
              <a:gd name="connsiteY204" fmla="*/ 902230 h 3521764"/>
              <a:gd name="connsiteX205" fmla="*/ 1972702 w 6921641"/>
              <a:gd name="connsiteY205" fmla="*/ 908921 h 3521764"/>
              <a:gd name="connsiteX206" fmla="*/ 1917229 w 6921641"/>
              <a:gd name="connsiteY206" fmla="*/ 915260 h 3521764"/>
              <a:gd name="connsiteX207" fmla="*/ 1917228 w 6921641"/>
              <a:gd name="connsiteY207" fmla="*/ 935335 h 3521764"/>
              <a:gd name="connsiteX208" fmla="*/ 2035774 w 6921641"/>
              <a:gd name="connsiteY208" fmla="*/ 955059 h 3521764"/>
              <a:gd name="connsiteX209" fmla="*/ 1996258 w 6921641"/>
              <a:gd name="connsiteY209" fmla="*/ 1014580 h 3521764"/>
              <a:gd name="connsiteX210" fmla="*/ 1886073 w 6921641"/>
              <a:gd name="connsiteY210" fmla="*/ 1021271 h 3521764"/>
              <a:gd name="connsiteX211" fmla="*/ 1877714 w 6921641"/>
              <a:gd name="connsiteY211" fmla="*/ 988165 h 3521764"/>
              <a:gd name="connsiteX212" fmla="*/ 1743212 w 6921641"/>
              <a:gd name="connsiteY212" fmla="*/ 974782 h 3521764"/>
              <a:gd name="connsiteX213" fmla="*/ 1743212 w 6921641"/>
              <a:gd name="connsiteY213" fmla="*/ 955059 h 3521764"/>
              <a:gd name="connsiteX214" fmla="*/ 1703697 w 6921641"/>
              <a:gd name="connsiteY214" fmla="*/ 981473 h 3521764"/>
              <a:gd name="connsiteX215" fmla="*/ 1712056 w 6921641"/>
              <a:gd name="connsiteY215" fmla="*/ 1007888 h 3521764"/>
              <a:gd name="connsiteX216" fmla="*/ 1696098 w 6921641"/>
              <a:gd name="connsiteY216" fmla="*/ 1021271 h 3521764"/>
              <a:gd name="connsiteX217" fmla="*/ 1735613 w 6921641"/>
              <a:gd name="connsiteY217" fmla="*/ 1054377 h 3521764"/>
              <a:gd name="connsiteX218" fmla="*/ 1743212 w 6921641"/>
              <a:gd name="connsiteY218" fmla="*/ 1087484 h 3521764"/>
              <a:gd name="connsiteX219" fmla="*/ 1719655 w 6921641"/>
              <a:gd name="connsiteY219" fmla="*/ 1093823 h 3521764"/>
              <a:gd name="connsiteX220" fmla="*/ 1743212 w 6921641"/>
              <a:gd name="connsiteY220" fmla="*/ 1100515 h 3521764"/>
              <a:gd name="connsiteX221" fmla="*/ 1623908 w 6921641"/>
              <a:gd name="connsiteY221" fmla="*/ 1113898 h 3521764"/>
              <a:gd name="connsiteX222" fmla="*/ 1616308 w 6921641"/>
              <a:gd name="connsiteY222" fmla="*/ 1120590 h 3521764"/>
              <a:gd name="connsiteX223" fmla="*/ 1623908 w 6921641"/>
              <a:gd name="connsiteY223" fmla="*/ 1140313 h 3521764"/>
              <a:gd name="connsiteX224" fmla="*/ 1901271 w 6921641"/>
              <a:gd name="connsiteY224" fmla="*/ 1133974 h 3521764"/>
              <a:gd name="connsiteX225" fmla="*/ 1909630 w 6921641"/>
              <a:gd name="connsiteY225" fmla="*/ 1140314 h 3521764"/>
              <a:gd name="connsiteX226" fmla="*/ 1901271 w 6921641"/>
              <a:gd name="connsiteY226" fmla="*/ 1160389 h 3521764"/>
              <a:gd name="connsiteX227" fmla="*/ 1703697 w 6921641"/>
              <a:gd name="connsiteY227" fmla="*/ 1180112 h 3521764"/>
              <a:gd name="connsiteX228" fmla="*/ 1719655 w 6921641"/>
              <a:gd name="connsiteY228" fmla="*/ 1166728 h 3521764"/>
              <a:gd name="connsiteX229" fmla="*/ 1719655 w 6921641"/>
              <a:gd name="connsiteY229" fmla="*/ 1153344 h 3521764"/>
              <a:gd name="connsiteX230" fmla="*/ 1696098 w 6921641"/>
              <a:gd name="connsiteY230" fmla="*/ 1180112 h 3521764"/>
              <a:gd name="connsiteX231" fmla="*/ 1672541 w 6921641"/>
              <a:gd name="connsiteY231" fmla="*/ 1160389 h 3521764"/>
              <a:gd name="connsiteX232" fmla="*/ 1640626 w 6921641"/>
              <a:gd name="connsiteY232" fmla="*/ 1166729 h 3521764"/>
              <a:gd name="connsiteX233" fmla="*/ 1633026 w 6921641"/>
              <a:gd name="connsiteY233" fmla="*/ 1206527 h 3521764"/>
              <a:gd name="connsiteX234" fmla="*/ 1442291 w 6921641"/>
              <a:gd name="connsiteY234" fmla="*/ 1199834 h 3521764"/>
              <a:gd name="connsiteX235" fmla="*/ 1126173 w 6921641"/>
              <a:gd name="connsiteY235" fmla="*/ 1226249 h 3521764"/>
              <a:gd name="connsiteX236" fmla="*/ 1553236 w 6921641"/>
              <a:gd name="connsiteY236" fmla="*/ 1232941 h 3521764"/>
              <a:gd name="connsiteX237" fmla="*/ 2012217 w 6921641"/>
              <a:gd name="connsiteY237" fmla="*/ 1232941 h 3521764"/>
              <a:gd name="connsiteX238" fmla="*/ 2019816 w 6921641"/>
              <a:gd name="connsiteY238" fmla="*/ 1253016 h 3521764"/>
              <a:gd name="connsiteX239" fmla="*/ 2019816 w 6921641"/>
              <a:gd name="connsiteY239" fmla="*/ 1266047 h 3521764"/>
              <a:gd name="connsiteX240" fmla="*/ 2043372 w 6921641"/>
              <a:gd name="connsiteY240" fmla="*/ 1266047 h 3521764"/>
              <a:gd name="connsiteX241" fmla="*/ 2043372 w 6921641"/>
              <a:gd name="connsiteY241" fmla="*/ 1292462 h 3521764"/>
              <a:gd name="connsiteX242" fmla="*/ 2019816 w 6921641"/>
              <a:gd name="connsiteY242" fmla="*/ 1312537 h 3521764"/>
              <a:gd name="connsiteX243" fmla="*/ 1933186 w 6921641"/>
              <a:gd name="connsiteY243" fmla="*/ 1312538 h 3521764"/>
              <a:gd name="connsiteX244" fmla="*/ 1933187 w 6921641"/>
              <a:gd name="connsiteY244" fmla="*/ 1338951 h 3521764"/>
              <a:gd name="connsiteX245" fmla="*/ 1807044 w 6921641"/>
              <a:gd name="connsiteY245" fmla="*/ 1332260 h 3521764"/>
              <a:gd name="connsiteX246" fmla="*/ 1672541 w 6921641"/>
              <a:gd name="connsiteY246" fmla="*/ 1345291 h 3521764"/>
              <a:gd name="connsiteX247" fmla="*/ 1608709 w 6921641"/>
              <a:gd name="connsiteY247" fmla="*/ 1318877 h 3521764"/>
              <a:gd name="connsiteX248" fmla="*/ 1490165 w 6921641"/>
              <a:gd name="connsiteY248" fmla="*/ 1365366 h 3521764"/>
              <a:gd name="connsiteX249" fmla="*/ 1481806 w 6921641"/>
              <a:gd name="connsiteY249" fmla="*/ 1351983 h 3521764"/>
              <a:gd name="connsiteX250" fmla="*/ 1474207 w 6921641"/>
              <a:gd name="connsiteY250" fmla="*/ 1365367 h 3521764"/>
              <a:gd name="connsiteX251" fmla="*/ 1387578 w 6921641"/>
              <a:gd name="connsiteY251" fmla="*/ 1338951 h 3521764"/>
              <a:gd name="connsiteX252" fmla="*/ 1387578 w 6921641"/>
              <a:gd name="connsiteY252" fmla="*/ 1325568 h 3521764"/>
              <a:gd name="connsiteX253" fmla="*/ 1284232 w 6921641"/>
              <a:gd name="connsiteY253" fmla="*/ 1338951 h 3521764"/>
              <a:gd name="connsiteX254" fmla="*/ 1276633 w 6921641"/>
              <a:gd name="connsiteY254" fmla="*/ 1345291 h 3521764"/>
              <a:gd name="connsiteX255" fmla="*/ 1123892 w 6921641"/>
              <a:gd name="connsiteY255" fmla="*/ 1399177 h 3521764"/>
              <a:gd name="connsiteX256" fmla="*/ 1450650 w 6921641"/>
              <a:gd name="connsiteY256" fmla="*/ 1418196 h 3521764"/>
              <a:gd name="connsiteX257" fmla="*/ 1521321 w 6921641"/>
              <a:gd name="connsiteY257" fmla="*/ 1404812 h 3521764"/>
              <a:gd name="connsiteX258" fmla="*/ 1584392 w 6921641"/>
              <a:gd name="connsiteY258" fmla="*/ 1424887 h 3521764"/>
              <a:gd name="connsiteX259" fmla="*/ 1592751 w 6921641"/>
              <a:gd name="connsiteY259" fmla="*/ 1437918 h 3521764"/>
              <a:gd name="connsiteX260" fmla="*/ 1569195 w 6921641"/>
              <a:gd name="connsiteY260" fmla="*/ 1451302 h 3521764"/>
              <a:gd name="connsiteX261" fmla="*/ 1553237 w 6921641"/>
              <a:gd name="connsiteY261" fmla="*/ 1451302 h 3521764"/>
              <a:gd name="connsiteX262" fmla="*/ 1648985 w 6921641"/>
              <a:gd name="connsiteY262" fmla="*/ 1457994 h 3521764"/>
              <a:gd name="connsiteX263" fmla="*/ 1712056 w 6921641"/>
              <a:gd name="connsiteY263" fmla="*/ 1484409 h 3521764"/>
              <a:gd name="connsiteX264" fmla="*/ 1798685 w 6921641"/>
              <a:gd name="connsiteY264" fmla="*/ 1484408 h 3521764"/>
              <a:gd name="connsiteX265" fmla="*/ 1782726 w 6921641"/>
              <a:gd name="connsiteY265" fmla="*/ 1497440 h 3521764"/>
              <a:gd name="connsiteX266" fmla="*/ 1782727 w 6921641"/>
              <a:gd name="connsiteY266" fmla="*/ 1504483 h 3521764"/>
              <a:gd name="connsiteX267" fmla="*/ 1933186 w 6921641"/>
              <a:gd name="connsiteY267" fmla="*/ 1471025 h 3521764"/>
              <a:gd name="connsiteX268" fmla="*/ 1988659 w 6921641"/>
              <a:gd name="connsiteY268" fmla="*/ 1471025 h 3521764"/>
              <a:gd name="connsiteX269" fmla="*/ 1972702 w 6921641"/>
              <a:gd name="connsiteY269" fmla="*/ 1484409 h 3521764"/>
              <a:gd name="connsiteX270" fmla="*/ 1972702 w 6921641"/>
              <a:gd name="connsiteY270" fmla="*/ 1497440 h 3521764"/>
              <a:gd name="connsiteX271" fmla="*/ 2123162 w 6921641"/>
              <a:gd name="connsiteY271" fmla="*/ 1523855 h 3521764"/>
              <a:gd name="connsiteX272" fmla="*/ 2186994 w 6921641"/>
              <a:gd name="connsiteY272" fmla="*/ 1471025 h 3521764"/>
              <a:gd name="connsiteX273" fmla="*/ 2210551 w 6921641"/>
              <a:gd name="connsiteY273" fmla="*/ 1491100 h 3521764"/>
              <a:gd name="connsiteX274" fmla="*/ 2265263 w 6921641"/>
              <a:gd name="connsiteY274" fmla="*/ 1471025 h 3521764"/>
              <a:gd name="connsiteX275" fmla="*/ 2304778 w 6921641"/>
              <a:gd name="connsiteY275" fmla="*/ 1491100 h 3521764"/>
              <a:gd name="connsiteX276" fmla="*/ 2344293 w 6921641"/>
              <a:gd name="connsiteY276" fmla="*/ 1477717 h 3521764"/>
              <a:gd name="connsiteX277" fmla="*/ 2455238 w 6921641"/>
              <a:gd name="connsiteY277" fmla="*/ 1484408 h 3521764"/>
              <a:gd name="connsiteX278" fmla="*/ 2519070 w 6921641"/>
              <a:gd name="connsiteY278" fmla="*/ 1497440 h 3521764"/>
              <a:gd name="connsiteX279" fmla="*/ 2550986 w 6921641"/>
              <a:gd name="connsiteY279" fmla="*/ 1477717 h 3521764"/>
              <a:gd name="connsiteX280" fmla="*/ 2590501 w 6921641"/>
              <a:gd name="connsiteY280" fmla="*/ 1517515 h 3521764"/>
              <a:gd name="connsiteX281" fmla="*/ 2716645 w 6921641"/>
              <a:gd name="connsiteY281" fmla="*/ 1537238 h 3521764"/>
              <a:gd name="connsiteX282" fmla="*/ 2724243 w 6921641"/>
              <a:gd name="connsiteY282" fmla="*/ 1550269 h 3521764"/>
              <a:gd name="connsiteX283" fmla="*/ 2740201 w 6921641"/>
              <a:gd name="connsiteY283" fmla="*/ 1543930 h 3521764"/>
              <a:gd name="connsiteX284" fmla="*/ 2763758 w 6921641"/>
              <a:gd name="connsiteY284" fmla="*/ 1543930 h 3521764"/>
              <a:gd name="connsiteX285" fmla="*/ 2684729 w 6921641"/>
              <a:gd name="connsiteY285" fmla="*/ 1570344 h 3521764"/>
              <a:gd name="connsiteX286" fmla="*/ 2684728 w 6921641"/>
              <a:gd name="connsiteY286" fmla="*/ 1577036 h 3521764"/>
              <a:gd name="connsiteX287" fmla="*/ 2693087 w 6921641"/>
              <a:gd name="connsiteY287" fmla="*/ 1577036 h 3521764"/>
              <a:gd name="connsiteX288" fmla="*/ 2709046 w 6921641"/>
              <a:gd name="connsiteY288" fmla="*/ 1577036 h 3521764"/>
              <a:gd name="connsiteX289" fmla="*/ 2756159 w 6921641"/>
              <a:gd name="connsiteY289" fmla="*/ 1577036 h 3521764"/>
              <a:gd name="connsiteX290" fmla="*/ 2621657 w 6921641"/>
              <a:gd name="connsiteY290" fmla="*/ 1609790 h 3521764"/>
              <a:gd name="connsiteX291" fmla="*/ 2621656 w 6921641"/>
              <a:gd name="connsiteY291" fmla="*/ 1616482 h 3521764"/>
              <a:gd name="connsiteX292" fmla="*/ 2614057 w 6921641"/>
              <a:gd name="connsiteY292" fmla="*/ 1616482 h 3521764"/>
              <a:gd name="connsiteX293" fmla="*/ 2621657 w 6921641"/>
              <a:gd name="connsiteY293" fmla="*/ 1636558 h 3521764"/>
              <a:gd name="connsiteX294" fmla="*/ 2677129 w 6921641"/>
              <a:gd name="connsiteY294" fmla="*/ 1636557 h 3521764"/>
              <a:gd name="connsiteX295" fmla="*/ 2684728 w 6921641"/>
              <a:gd name="connsiteY295" fmla="*/ 1656279 h 3521764"/>
              <a:gd name="connsiteX296" fmla="*/ 2684728 w 6921641"/>
              <a:gd name="connsiteY296" fmla="*/ 1683047 h 3521764"/>
              <a:gd name="connsiteX297" fmla="*/ 2700687 w 6921641"/>
              <a:gd name="connsiteY297" fmla="*/ 1689386 h 3521764"/>
              <a:gd name="connsiteX298" fmla="*/ 2795674 w 6921641"/>
              <a:gd name="connsiteY298" fmla="*/ 1642896 h 3521764"/>
              <a:gd name="connsiteX299" fmla="*/ 2811632 w 6921641"/>
              <a:gd name="connsiteY299" fmla="*/ 1642896 h 3521764"/>
              <a:gd name="connsiteX300" fmla="*/ 2811632 w 6921641"/>
              <a:gd name="connsiteY300" fmla="*/ 1696078 h 3521764"/>
              <a:gd name="connsiteX301" fmla="*/ 2724243 w 6921641"/>
              <a:gd name="connsiteY301" fmla="*/ 1702417 h 3521764"/>
              <a:gd name="connsiteX302" fmla="*/ 2732602 w 6921641"/>
              <a:gd name="connsiteY302" fmla="*/ 1715800 h 3521764"/>
              <a:gd name="connsiteX303" fmla="*/ 2772117 w 6921641"/>
              <a:gd name="connsiteY303" fmla="*/ 1742568 h 3521764"/>
              <a:gd name="connsiteX304" fmla="*/ 2788074 w 6921641"/>
              <a:gd name="connsiteY304" fmla="*/ 1735876 h 3521764"/>
              <a:gd name="connsiteX305" fmla="*/ 2779716 w 6921641"/>
              <a:gd name="connsiteY305" fmla="*/ 1735876 h 3521764"/>
              <a:gd name="connsiteX306" fmla="*/ 2779715 w 6921641"/>
              <a:gd name="connsiteY306" fmla="*/ 1728832 h 3521764"/>
              <a:gd name="connsiteX307" fmla="*/ 2930936 w 6921641"/>
              <a:gd name="connsiteY307" fmla="*/ 1768982 h 3521764"/>
              <a:gd name="connsiteX308" fmla="*/ 2938535 w 6921641"/>
              <a:gd name="connsiteY308" fmla="*/ 1768982 h 3521764"/>
              <a:gd name="connsiteX309" fmla="*/ 2930936 w 6921641"/>
              <a:gd name="connsiteY309" fmla="*/ 1728832 h 3521764"/>
              <a:gd name="connsiteX310" fmla="*/ 3064678 w 6921641"/>
              <a:gd name="connsiteY310" fmla="*/ 1735876 h 3521764"/>
              <a:gd name="connsiteX311" fmla="*/ 3064678 w 6921641"/>
              <a:gd name="connsiteY311" fmla="*/ 1742568 h 3521764"/>
              <a:gd name="connsiteX312" fmla="*/ 2985649 w 6921641"/>
              <a:gd name="connsiteY312" fmla="*/ 1762291 h 3521764"/>
              <a:gd name="connsiteX313" fmla="*/ 3001607 w 6921641"/>
              <a:gd name="connsiteY313" fmla="*/ 1782014 h 3521764"/>
              <a:gd name="connsiteX314" fmla="*/ 3001607 w 6921641"/>
              <a:gd name="connsiteY314" fmla="*/ 1795397 h 3521764"/>
              <a:gd name="connsiteX315" fmla="*/ 2970451 w 6921641"/>
              <a:gd name="connsiteY315" fmla="*/ 1782014 h 3521764"/>
              <a:gd name="connsiteX316" fmla="*/ 2946134 w 6921641"/>
              <a:gd name="connsiteY316" fmla="*/ 1782014 h 3521764"/>
              <a:gd name="connsiteX317" fmla="*/ 2962092 w 6921641"/>
              <a:gd name="connsiteY317" fmla="*/ 1795397 h 3521764"/>
              <a:gd name="connsiteX318" fmla="*/ 2962092 w 6921641"/>
              <a:gd name="connsiteY318" fmla="*/ 1801737 h 3521764"/>
              <a:gd name="connsiteX319" fmla="*/ 2906619 w 6921641"/>
              <a:gd name="connsiteY319" fmla="*/ 1815120 h 3521764"/>
              <a:gd name="connsiteX320" fmla="*/ 2906619 w 6921641"/>
              <a:gd name="connsiteY320" fmla="*/ 1801737 h 3521764"/>
              <a:gd name="connsiteX321" fmla="*/ 2842788 w 6921641"/>
              <a:gd name="connsiteY321" fmla="*/ 1828503 h 3521764"/>
              <a:gd name="connsiteX322" fmla="*/ 2835188 w 6921641"/>
              <a:gd name="connsiteY322" fmla="*/ 1801737 h 3521764"/>
              <a:gd name="connsiteX323" fmla="*/ 2827590 w 6921641"/>
              <a:gd name="connsiteY323" fmla="*/ 1801737 h 3521764"/>
              <a:gd name="connsiteX324" fmla="*/ 2819231 w 6921641"/>
              <a:gd name="connsiteY324" fmla="*/ 1848226 h 3521764"/>
              <a:gd name="connsiteX325" fmla="*/ 2819231 w 6921641"/>
              <a:gd name="connsiteY325" fmla="*/ 1854918 h 3521764"/>
              <a:gd name="connsiteX326" fmla="*/ 2803273 w 6921641"/>
              <a:gd name="connsiteY326" fmla="*/ 1854918 h 3521764"/>
              <a:gd name="connsiteX327" fmla="*/ 2803273 w 6921641"/>
              <a:gd name="connsiteY327" fmla="*/ 1828503 h 3521764"/>
              <a:gd name="connsiteX328" fmla="*/ 2772117 w 6921641"/>
              <a:gd name="connsiteY328" fmla="*/ 1828504 h 3521764"/>
              <a:gd name="connsiteX329" fmla="*/ 2772118 w 6921641"/>
              <a:gd name="connsiteY329" fmla="*/ 1854918 h 3521764"/>
              <a:gd name="connsiteX330" fmla="*/ 2637615 w 6921641"/>
              <a:gd name="connsiteY330" fmla="*/ 1828503 h 3521764"/>
              <a:gd name="connsiteX331" fmla="*/ 2637614 w 6921641"/>
              <a:gd name="connsiteY331" fmla="*/ 1848226 h 3521764"/>
              <a:gd name="connsiteX332" fmla="*/ 2558584 w 6921641"/>
              <a:gd name="connsiteY332" fmla="*/ 1834843 h 3521764"/>
              <a:gd name="connsiteX333" fmla="*/ 2542627 w 6921641"/>
              <a:gd name="connsiteY333" fmla="*/ 1867949 h 3521764"/>
              <a:gd name="connsiteX334" fmla="*/ 2462838 w 6921641"/>
              <a:gd name="connsiteY334" fmla="*/ 1861258 h 3521764"/>
              <a:gd name="connsiteX335" fmla="*/ 2462837 w 6921641"/>
              <a:gd name="connsiteY335" fmla="*/ 1867949 h 3521764"/>
              <a:gd name="connsiteX336" fmla="*/ 2455238 w 6921641"/>
              <a:gd name="connsiteY336" fmla="*/ 1901057 h 3521764"/>
              <a:gd name="connsiteX337" fmla="*/ 2368610 w 6921641"/>
              <a:gd name="connsiteY337" fmla="*/ 1901056 h 3521764"/>
              <a:gd name="connsiteX338" fmla="*/ 2368610 w 6921641"/>
              <a:gd name="connsiteY338" fmla="*/ 1854918 h 3521764"/>
              <a:gd name="connsiteX339" fmla="*/ 2344293 w 6921641"/>
              <a:gd name="connsiteY339" fmla="*/ 1834843 h 3521764"/>
              <a:gd name="connsiteX340" fmla="*/ 2297179 w 6921641"/>
              <a:gd name="connsiteY340" fmla="*/ 1834843 h 3521764"/>
              <a:gd name="connsiteX341" fmla="*/ 2297179 w 6921641"/>
              <a:gd name="connsiteY341" fmla="*/ 1861258 h 3521764"/>
              <a:gd name="connsiteX342" fmla="*/ 2241706 w 6921641"/>
              <a:gd name="connsiteY342" fmla="*/ 1888024 h 3521764"/>
              <a:gd name="connsiteX343" fmla="*/ 2225748 w 6921641"/>
              <a:gd name="connsiteY343" fmla="*/ 1888025 h 3521764"/>
              <a:gd name="connsiteX344" fmla="*/ 2225748 w 6921641"/>
              <a:gd name="connsiteY344" fmla="*/ 1861258 h 3521764"/>
              <a:gd name="connsiteX345" fmla="*/ 2147479 w 6921641"/>
              <a:gd name="connsiteY345" fmla="*/ 1861258 h 3521764"/>
              <a:gd name="connsiteX346" fmla="*/ 2099605 w 6921641"/>
              <a:gd name="connsiteY346" fmla="*/ 1861258 h 3521764"/>
              <a:gd name="connsiteX347" fmla="*/ 2115563 w 6921641"/>
              <a:gd name="connsiteY347" fmla="*/ 1854919 h 3521764"/>
              <a:gd name="connsiteX348" fmla="*/ 2115563 w 6921641"/>
              <a:gd name="connsiteY348" fmla="*/ 1848226 h 3521764"/>
              <a:gd name="connsiteX349" fmla="*/ 2076048 w 6921641"/>
              <a:gd name="connsiteY349" fmla="*/ 1861258 h 3521764"/>
              <a:gd name="connsiteX350" fmla="*/ 2051731 w 6921641"/>
              <a:gd name="connsiteY350" fmla="*/ 1861258 h 3521764"/>
              <a:gd name="connsiteX351" fmla="*/ 2068449 w 6921641"/>
              <a:gd name="connsiteY351" fmla="*/ 1828503 h 3521764"/>
              <a:gd name="connsiteX352" fmla="*/ 1735613 w 6921641"/>
              <a:gd name="connsiteY352" fmla="*/ 1821812 h 3521764"/>
              <a:gd name="connsiteX353" fmla="*/ 1712056 w 6921641"/>
              <a:gd name="connsiteY353" fmla="*/ 1775322 h 3521764"/>
              <a:gd name="connsiteX354" fmla="*/ 1664182 w 6921641"/>
              <a:gd name="connsiteY354" fmla="*/ 1782014 h 3521764"/>
              <a:gd name="connsiteX355" fmla="*/ 1664182 w 6921641"/>
              <a:gd name="connsiteY355" fmla="*/ 1801737 h 3521764"/>
              <a:gd name="connsiteX356" fmla="*/ 1584392 w 6921641"/>
              <a:gd name="connsiteY356" fmla="*/ 1861258 h 3521764"/>
              <a:gd name="connsiteX357" fmla="*/ 1323747 w 6921641"/>
              <a:gd name="connsiteY357" fmla="*/ 1861258 h 3521764"/>
              <a:gd name="connsiteX358" fmla="*/ 1107935 w 6921641"/>
              <a:gd name="connsiteY358" fmla="*/ 1866188 h 3521764"/>
              <a:gd name="connsiteX359" fmla="*/ 1292591 w 6921641"/>
              <a:gd name="connsiteY359" fmla="*/ 1947545 h 3521764"/>
              <a:gd name="connsiteX360" fmla="*/ 1348064 w 6921641"/>
              <a:gd name="connsiteY360" fmla="*/ 1940854 h 3521764"/>
              <a:gd name="connsiteX361" fmla="*/ 1371620 w 6921641"/>
              <a:gd name="connsiteY361" fmla="*/ 1973961 h 3521764"/>
              <a:gd name="connsiteX362" fmla="*/ 1355663 w 6921641"/>
              <a:gd name="connsiteY362" fmla="*/ 1994035 h 3521764"/>
              <a:gd name="connsiteX363" fmla="*/ 1379219 w 6921641"/>
              <a:gd name="connsiteY363" fmla="*/ 2013407 h 3521764"/>
              <a:gd name="connsiteX364" fmla="*/ 1608709 w 6921641"/>
              <a:gd name="connsiteY364" fmla="*/ 1973961 h 3521764"/>
              <a:gd name="connsiteX365" fmla="*/ 1664182 w 6921641"/>
              <a:gd name="connsiteY365" fmla="*/ 1986992 h 3521764"/>
              <a:gd name="connsiteX366" fmla="*/ 1608709 w 6921641"/>
              <a:gd name="connsiteY366" fmla="*/ 1994036 h 3521764"/>
              <a:gd name="connsiteX367" fmla="*/ 1537278 w 6921641"/>
              <a:gd name="connsiteY367" fmla="*/ 2033481 h 3521764"/>
              <a:gd name="connsiteX368" fmla="*/ 1276633 w 6921641"/>
              <a:gd name="connsiteY368" fmla="*/ 2020450 h 3521764"/>
              <a:gd name="connsiteX369" fmla="*/ 1260675 w 6921641"/>
              <a:gd name="connsiteY369" fmla="*/ 2020450 h 3521764"/>
              <a:gd name="connsiteX370" fmla="*/ 1308548 w 6921641"/>
              <a:gd name="connsiteY370" fmla="*/ 2066588 h 3521764"/>
              <a:gd name="connsiteX371" fmla="*/ 1292591 w 6921641"/>
              <a:gd name="connsiteY371" fmla="*/ 2099342 h 3521764"/>
              <a:gd name="connsiteX372" fmla="*/ 1165687 w 6921641"/>
              <a:gd name="connsiteY372" fmla="*/ 2106386 h 3521764"/>
              <a:gd name="connsiteX373" fmla="*/ 1332106 w 6921641"/>
              <a:gd name="connsiteY373" fmla="*/ 2126109 h 3521764"/>
              <a:gd name="connsiteX374" fmla="*/ 1395177 w 6921641"/>
              <a:gd name="connsiteY374" fmla="*/ 2158863 h 3521764"/>
              <a:gd name="connsiteX375" fmla="*/ 1379220 w 6921641"/>
              <a:gd name="connsiteY375" fmla="*/ 2178939 h 3521764"/>
              <a:gd name="connsiteX376" fmla="*/ 1418734 w 6921641"/>
              <a:gd name="connsiteY376" fmla="*/ 2185630 h 3521764"/>
              <a:gd name="connsiteX377" fmla="*/ 1418734 w 6921641"/>
              <a:gd name="connsiteY377" fmla="*/ 2205353 h 3521764"/>
              <a:gd name="connsiteX378" fmla="*/ 1521321 w 6921641"/>
              <a:gd name="connsiteY378" fmla="*/ 2218384 h 3521764"/>
              <a:gd name="connsiteX379" fmla="*/ 1537278 w 6921641"/>
              <a:gd name="connsiteY379" fmla="*/ 2225428 h 3521764"/>
              <a:gd name="connsiteX380" fmla="*/ 1434692 w 6921641"/>
              <a:gd name="connsiteY380" fmla="*/ 2251843 h 3521764"/>
              <a:gd name="connsiteX381" fmla="*/ 1434692 w 6921641"/>
              <a:gd name="connsiteY381" fmla="*/ 2258535 h 3521764"/>
              <a:gd name="connsiteX382" fmla="*/ 1427093 w 6921641"/>
              <a:gd name="connsiteY382" fmla="*/ 2258534 h 3521764"/>
              <a:gd name="connsiteX383" fmla="*/ 1427093 w 6921641"/>
              <a:gd name="connsiteY383" fmla="*/ 2271566 h 3521764"/>
              <a:gd name="connsiteX384" fmla="*/ 1450650 w 6921641"/>
              <a:gd name="connsiteY384" fmla="*/ 2297981 h 3521764"/>
              <a:gd name="connsiteX385" fmla="*/ 1506123 w 6921641"/>
              <a:gd name="connsiteY385" fmla="*/ 2297981 h 3521764"/>
              <a:gd name="connsiteX386" fmla="*/ 1506123 w 6921641"/>
              <a:gd name="connsiteY386" fmla="*/ 2318055 h 3521764"/>
              <a:gd name="connsiteX387" fmla="*/ 1355662 w 6921641"/>
              <a:gd name="connsiteY387" fmla="*/ 2390960 h 3521764"/>
              <a:gd name="connsiteX388" fmla="*/ 1300189 w 6921641"/>
              <a:gd name="connsiteY388" fmla="*/ 2205352 h 3521764"/>
              <a:gd name="connsiteX389" fmla="*/ 1276633 w 6921641"/>
              <a:gd name="connsiteY389" fmla="*/ 2205353 h 3521764"/>
              <a:gd name="connsiteX390" fmla="*/ 1101856 w 6921641"/>
              <a:gd name="connsiteY390" fmla="*/ 2132449 h 3521764"/>
              <a:gd name="connsiteX391" fmla="*/ 1086657 w 6921641"/>
              <a:gd name="connsiteY391" fmla="*/ 2126109 h 3521764"/>
              <a:gd name="connsiteX392" fmla="*/ 1094257 w 6921641"/>
              <a:gd name="connsiteY392" fmla="*/ 2072927 h 3521764"/>
              <a:gd name="connsiteX393" fmla="*/ 1180885 w 6921641"/>
              <a:gd name="connsiteY393" fmla="*/ 2059896 h 3521764"/>
              <a:gd name="connsiteX394" fmla="*/ 1196843 w 6921641"/>
              <a:gd name="connsiteY394" fmla="*/ 2046513 h 3521764"/>
              <a:gd name="connsiteX395" fmla="*/ 1205202 w 6921641"/>
              <a:gd name="connsiteY395" fmla="*/ 2026790 h 3521764"/>
              <a:gd name="connsiteX396" fmla="*/ 1205202 w 6921641"/>
              <a:gd name="connsiteY396" fmla="*/ 2020450 h 3521764"/>
              <a:gd name="connsiteX397" fmla="*/ 1054742 w 6921641"/>
              <a:gd name="connsiteY397" fmla="*/ 2000375 h 3521764"/>
              <a:gd name="connsiteX398" fmla="*/ 959755 w 6921641"/>
              <a:gd name="connsiteY398" fmla="*/ 2079972 h 3521764"/>
              <a:gd name="connsiteX399" fmla="*/ 865526 w 6921641"/>
              <a:gd name="connsiteY399" fmla="*/ 2079971 h 3521764"/>
              <a:gd name="connsiteX400" fmla="*/ 865527 w 6921641"/>
              <a:gd name="connsiteY400" fmla="*/ 2053204 h 3521764"/>
              <a:gd name="connsiteX401" fmla="*/ 810054 w 6921641"/>
              <a:gd name="connsiteY401" fmla="*/ 2059896 h 3521764"/>
              <a:gd name="connsiteX402" fmla="*/ 826012 w 6921641"/>
              <a:gd name="connsiteY402" fmla="*/ 2079972 h 3521764"/>
              <a:gd name="connsiteX403" fmla="*/ 801695 w 6921641"/>
              <a:gd name="connsiteY403" fmla="*/ 2099342 h 3521764"/>
              <a:gd name="connsiteX404" fmla="*/ 730265 w 6921641"/>
              <a:gd name="connsiteY404" fmla="*/ 2112726 h 3521764"/>
              <a:gd name="connsiteX405" fmla="*/ 714307 w 6921641"/>
              <a:gd name="connsiteY405" fmla="*/ 2112725 h 3521764"/>
              <a:gd name="connsiteX406" fmla="*/ 730265 w 6921641"/>
              <a:gd name="connsiteY406" fmla="*/ 2126109 h 3521764"/>
              <a:gd name="connsiteX407" fmla="*/ 690750 w 6921641"/>
              <a:gd name="connsiteY407" fmla="*/ 2178939 h 3521764"/>
              <a:gd name="connsiteX408" fmla="*/ 690749 w 6921641"/>
              <a:gd name="connsiteY408" fmla="*/ 2199014 h 3521764"/>
              <a:gd name="connsiteX409" fmla="*/ 786497 w 6921641"/>
              <a:gd name="connsiteY409" fmla="*/ 2178938 h 3521764"/>
              <a:gd name="connsiteX410" fmla="*/ 817653 w 6921641"/>
              <a:gd name="connsiteY410" fmla="*/ 2178939 h 3521764"/>
              <a:gd name="connsiteX411" fmla="*/ 794096 w 6921641"/>
              <a:gd name="connsiteY411" fmla="*/ 2192322 h 3521764"/>
              <a:gd name="connsiteX412" fmla="*/ 849568 w 6921641"/>
              <a:gd name="connsiteY412" fmla="*/ 2212045 h 3521764"/>
              <a:gd name="connsiteX413" fmla="*/ 865526 w 6921641"/>
              <a:gd name="connsiteY413" fmla="*/ 2192322 h 3521764"/>
              <a:gd name="connsiteX414" fmla="*/ 952155 w 6921641"/>
              <a:gd name="connsiteY414" fmla="*/ 2218384 h 3521764"/>
              <a:gd name="connsiteX415" fmla="*/ 952156 w 6921641"/>
              <a:gd name="connsiteY415" fmla="*/ 2225428 h 3521764"/>
              <a:gd name="connsiteX416" fmla="*/ 896682 w 6921641"/>
              <a:gd name="connsiteY416" fmla="*/ 2238460 h 3521764"/>
              <a:gd name="connsiteX417" fmla="*/ 896683 w 6921641"/>
              <a:gd name="connsiteY417" fmla="*/ 2245151 h 3521764"/>
              <a:gd name="connsiteX418" fmla="*/ 905042 w 6921641"/>
              <a:gd name="connsiteY418" fmla="*/ 2245151 h 3521764"/>
              <a:gd name="connsiteX419" fmla="*/ 905042 w 6921641"/>
              <a:gd name="connsiteY419" fmla="*/ 2258534 h 3521764"/>
              <a:gd name="connsiteX420" fmla="*/ 912640 w 6921641"/>
              <a:gd name="connsiteY420" fmla="*/ 2245151 h 3521764"/>
              <a:gd name="connsiteX421" fmla="*/ 952156 w 6921641"/>
              <a:gd name="connsiteY421" fmla="*/ 2264874 h 3521764"/>
              <a:gd name="connsiteX422" fmla="*/ 944556 w 6921641"/>
              <a:gd name="connsiteY422" fmla="*/ 2284949 h 3521764"/>
              <a:gd name="connsiteX423" fmla="*/ 928599 w 6921641"/>
              <a:gd name="connsiteY423" fmla="*/ 2278258 h 3521764"/>
              <a:gd name="connsiteX424" fmla="*/ 905041 w 6921641"/>
              <a:gd name="connsiteY424" fmla="*/ 2278258 h 3521764"/>
              <a:gd name="connsiteX425" fmla="*/ 944557 w 6921641"/>
              <a:gd name="connsiteY425" fmla="*/ 2305025 h 3521764"/>
              <a:gd name="connsiteX426" fmla="*/ 944557 w 6921641"/>
              <a:gd name="connsiteY426" fmla="*/ 2311364 h 3521764"/>
              <a:gd name="connsiteX427" fmla="*/ 920239 w 6921641"/>
              <a:gd name="connsiteY427" fmla="*/ 2324395 h 3521764"/>
              <a:gd name="connsiteX428" fmla="*/ 880725 w 6921641"/>
              <a:gd name="connsiteY428" fmla="*/ 2318055 h 3521764"/>
              <a:gd name="connsiteX429" fmla="*/ 857168 w 6921641"/>
              <a:gd name="connsiteY429" fmla="*/ 2337778 h 3521764"/>
              <a:gd name="connsiteX430" fmla="*/ 857168 w 6921641"/>
              <a:gd name="connsiteY430" fmla="*/ 2344470 h 3521764"/>
              <a:gd name="connsiteX431" fmla="*/ 991670 w 6921641"/>
              <a:gd name="connsiteY431" fmla="*/ 2344471 h 3521764"/>
              <a:gd name="connsiteX432" fmla="*/ 991670 w 6921641"/>
              <a:gd name="connsiteY432" fmla="*/ 2350810 h 3521764"/>
              <a:gd name="connsiteX433" fmla="*/ 873126 w 6921641"/>
              <a:gd name="connsiteY433" fmla="*/ 2364193 h 3521764"/>
              <a:gd name="connsiteX434" fmla="*/ 769779 w 6921641"/>
              <a:gd name="connsiteY434" fmla="*/ 2410331 h 3521764"/>
              <a:gd name="connsiteX435" fmla="*/ 769780 w 6921641"/>
              <a:gd name="connsiteY435" fmla="*/ 2423715 h 3521764"/>
              <a:gd name="connsiteX436" fmla="*/ 730264 w 6921641"/>
              <a:gd name="connsiteY436" fmla="*/ 2410331 h 3521764"/>
              <a:gd name="connsiteX437" fmla="*/ 714307 w 6921641"/>
              <a:gd name="connsiteY437" fmla="*/ 2410331 h 3521764"/>
              <a:gd name="connsiteX438" fmla="*/ 714307 w 6921641"/>
              <a:gd name="connsiteY438" fmla="*/ 2437098 h 3521764"/>
              <a:gd name="connsiteX439" fmla="*/ 761421 w 6921641"/>
              <a:gd name="connsiteY439" fmla="*/ 2443437 h 3521764"/>
              <a:gd name="connsiteX440" fmla="*/ 761420 w 6921641"/>
              <a:gd name="connsiteY440" fmla="*/ 2469851 h 3521764"/>
              <a:gd name="connsiteX441" fmla="*/ 682391 w 6921641"/>
              <a:gd name="connsiteY441" fmla="*/ 2456821 h 3521764"/>
              <a:gd name="connsiteX442" fmla="*/ 682391 w 6921641"/>
              <a:gd name="connsiteY442" fmla="*/ 2463513 h 3521764"/>
              <a:gd name="connsiteX443" fmla="*/ 674791 w 6921641"/>
              <a:gd name="connsiteY443" fmla="*/ 2463511 h 3521764"/>
              <a:gd name="connsiteX444" fmla="*/ 721906 w 6921641"/>
              <a:gd name="connsiteY444" fmla="*/ 2496619 h 3521764"/>
              <a:gd name="connsiteX445" fmla="*/ 714307 w 6921641"/>
              <a:gd name="connsiteY445" fmla="*/ 2523034 h 3521764"/>
              <a:gd name="connsiteX446" fmla="*/ 437703 w 6921641"/>
              <a:gd name="connsiteY446" fmla="*/ 2496619 h 3521764"/>
              <a:gd name="connsiteX447" fmla="*/ 271284 w 6921641"/>
              <a:gd name="connsiteY447" fmla="*/ 2483236 h 3521764"/>
              <a:gd name="connsiteX448" fmla="*/ 0 w 6921641"/>
              <a:gd name="connsiteY448" fmla="*/ 2481826 h 3521764"/>
              <a:gd name="connsiteX449" fmla="*/ 184656 w 6921641"/>
              <a:gd name="connsiteY449" fmla="*/ 2523034 h 3521764"/>
              <a:gd name="connsiteX450" fmla="*/ 287242 w 6921641"/>
              <a:gd name="connsiteY450" fmla="*/ 2549448 h 3521764"/>
              <a:gd name="connsiteX451" fmla="*/ 357913 w 6921641"/>
              <a:gd name="connsiteY451" fmla="*/ 2549448 h 3521764"/>
              <a:gd name="connsiteX452" fmla="*/ 374631 w 6921641"/>
              <a:gd name="connsiteY452" fmla="*/ 2575863 h 3521764"/>
              <a:gd name="connsiteX453" fmla="*/ 453661 w 6921641"/>
              <a:gd name="connsiteY453" fmla="*/ 2569523 h 3521764"/>
              <a:gd name="connsiteX454" fmla="*/ 477218 w 6921641"/>
              <a:gd name="connsiteY454" fmla="*/ 2588894 h 3521764"/>
              <a:gd name="connsiteX455" fmla="*/ 604121 w 6921641"/>
              <a:gd name="connsiteY455" fmla="*/ 2582554 h 3521764"/>
              <a:gd name="connsiteX456" fmla="*/ 635277 w 6921641"/>
              <a:gd name="connsiteY456" fmla="*/ 2608969 h 3521764"/>
              <a:gd name="connsiteX457" fmla="*/ 769779 w 6921641"/>
              <a:gd name="connsiteY457" fmla="*/ 2615309 h 3521764"/>
              <a:gd name="connsiteX458" fmla="*/ 1047143 w 6921641"/>
              <a:gd name="connsiteY458" fmla="*/ 2608969 h 3521764"/>
              <a:gd name="connsiteX459" fmla="*/ 1062342 w 6921641"/>
              <a:gd name="connsiteY459" fmla="*/ 2629045 h 3521764"/>
              <a:gd name="connsiteX460" fmla="*/ 1133771 w 6921641"/>
              <a:gd name="connsiteY460" fmla="*/ 2608969 h 3521764"/>
              <a:gd name="connsiteX461" fmla="*/ 1133771 w 6921641"/>
              <a:gd name="connsiteY461" fmla="*/ 2629044 h 3521764"/>
              <a:gd name="connsiteX462" fmla="*/ 1173286 w 6921641"/>
              <a:gd name="connsiteY462" fmla="*/ 2635384 h 3521764"/>
              <a:gd name="connsiteX463" fmla="*/ 1173286 w 6921641"/>
              <a:gd name="connsiteY463" fmla="*/ 2615309 h 3521764"/>
              <a:gd name="connsiteX464" fmla="*/ 1332106 w 6921641"/>
              <a:gd name="connsiteY464" fmla="*/ 2642075 h 3521764"/>
              <a:gd name="connsiteX465" fmla="*/ 1418734 w 6921641"/>
              <a:gd name="connsiteY465" fmla="*/ 2635384 h 3521764"/>
              <a:gd name="connsiteX466" fmla="*/ 1458249 w 6921641"/>
              <a:gd name="connsiteY466" fmla="*/ 2635384 h 3521764"/>
              <a:gd name="connsiteX467" fmla="*/ 1458249 w 6921641"/>
              <a:gd name="connsiteY467" fmla="*/ 2642076 h 3521764"/>
              <a:gd name="connsiteX468" fmla="*/ 1418734 w 6921641"/>
              <a:gd name="connsiteY468" fmla="*/ 2648767 h 3521764"/>
              <a:gd name="connsiteX469" fmla="*/ 1537278 w 6921641"/>
              <a:gd name="connsiteY469" fmla="*/ 2661798 h 3521764"/>
              <a:gd name="connsiteX470" fmla="*/ 1623908 w 6921641"/>
              <a:gd name="connsiteY470" fmla="*/ 2708289 h 3521764"/>
              <a:gd name="connsiteX471" fmla="*/ 1838199 w 6921641"/>
              <a:gd name="connsiteY471" fmla="*/ 2714980 h 3521764"/>
              <a:gd name="connsiteX472" fmla="*/ 1877714 w 6921641"/>
              <a:gd name="connsiteY472" fmla="*/ 2688566 h 3521764"/>
              <a:gd name="connsiteX473" fmla="*/ 2028175 w 6921641"/>
              <a:gd name="connsiteY473" fmla="*/ 2674830 h 3521764"/>
              <a:gd name="connsiteX474" fmla="*/ 2068449 w 6921641"/>
              <a:gd name="connsiteY474" fmla="*/ 2635384 h 3521764"/>
              <a:gd name="connsiteX475" fmla="*/ 2162677 w 6921641"/>
              <a:gd name="connsiteY475" fmla="*/ 2622353 h 3521764"/>
              <a:gd name="connsiteX476" fmla="*/ 2344293 w 6921641"/>
              <a:gd name="connsiteY476" fmla="*/ 2629044 h 3521764"/>
              <a:gd name="connsiteX477" fmla="*/ 2423323 w 6921641"/>
              <a:gd name="connsiteY477" fmla="*/ 2608969 h 3521764"/>
              <a:gd name="connsiteX478" fmla="*/ 2462837 w 6921641"/>
              <a:gd name="connsiteY478" fmla="*/ 2642075 h 3521764"/>
              <a:gd name="connsiteX479" fmla="*/ 2582142 w 6921641"/>
              <a:gd name="connsiteY479" fmla="*/ 2655459 h 3521764"/>
              <a:gd name="connsiteX480" fmla="*/ 2558585 w 6921641"/>
              <a:gd name="connsiteY480" fmla="*/ 2688566 h 3521764"/>
              <a:gd name="connsiteX481" fmla="*/ 2558585 w 6921641"/>
              <a:gd name="connsiteY481" fmla="*/ 2701596 h 3521764"/>
              <a:gd name="connsiteX482" fmla="*/ 2614057 w 6921641"/>
              <a:gd name="connsiteY482" fmla="*/ 2701597 h 3521764"/>
              <a:gd name="connsiteX483" fmla="*/ 2653573 w 6921641"/>
              <a:gd name="connsiteY483" fmla="*/ 2688566 h 3521764"/>
              <a:gd name="connsiteX484" fmla="*/ 2788075 w 6921641"/>
              <a:gd name="connsiteY484" fmla="*/ 2674830 h 3521764"/>
              <a:gd name="connsiteX485" fmla="*/ 2842788 w 6921641"/>
              <a:gd name="connsiteY485" fmla="*/ 2748087 h 3521764"/>
              <a:gd name="connsiteX486" fmla="*/ 2978050 w 6921641"/>
              <a:gd name="connsiteY486" fmla="*/ 2761118 h 3521764"/>
              <a:gd name="connsiteX487" fmla="*/ 3104194 w 6921641"/>
              <a:gd name="connsiteY487" fmla="*/ 2820991 h 3521764"/>
              <a:gd name="connsiteX488" fmla="*/ 3310126 w 6921641"/>
              <a:gd name="connsiteY488" fmla="*/ 2827331 h 3521764"/>
              <a:gd name="connsiteX489" fmla="*/ 3460586 w 6921641"/>
              <a:gd name="connsiteY489" fmla="*/ 2847053 h 3521764"/>
              <a:gd name="connsiteX490" fmla="*/ 3602688 w 6921641"/>
              <a:gd name="connsiteY490" fmla="*/ 2913266 h 3521764"/>
              <a:gd name="connsiteX491" fmla="*/ 3864093 w 6921641"/>
              <a:gd name="connsiteY491" fmla="*/ 2985819 h 3521764"/>
              <a:gd name="connsiteX492" fmla="*/ 3769866 w 6921641"/>
              <a:gd name="connsiteY492" fmla="*/ 3025969 h 3521764"/>
              <a:gd name="connsiteX493" fmla="*/ 3959082 w 6921641"/>
              <a:gd name="connsiteY493" fmla="*/ 3078798 h 3521764"/>
              <a:gd name="connsiteX494" fmla="*/ 4204529 w 6921641"/>
              <a:gd name="connsiteY494" fmla="*/ 3145012 h 3521764"/>
              <a:gd name="connsiteX495" fmla="*/ 4354990 w 6921641"/>
              <a:gd name="connsiteY495" fmla="*/ 3164735 h 3521764"/>
              <a:gd name="connsiteX496" fmla="*/ 4394505 w 6921641"/>
              <a:gd name="connsiteY496" fmla="*/ 3204532 h 3521764"/>
              <a:gd name="connsiteX497" fmla="*/ 4362589 w 6921641"/>
              <a:gd name="connsiteY497" fmla="*/ 3237286 h 3521764"/>
              <a:gd name="connsiteX498" fmla="*/ 4093584 w 6921641"/>
              <a:gd name="connsiteY498" fmla="*/ 3251022 h 3521764"/>
              <a:gd name="connsiteX499" fmla="*/ 3927165 w 6921641"/>
              <a:gd name="connsiteY499" fmla="*/ 3243978 h 3521764"/>
              <a:gd name="connsiteX500" fmla="*/ 3697675 w 6921641"/>
              <a:gd name="connsiteY500" fmla="*/ 3290468 h 3521764"/>
              <a:gd name="connsiteX501" fmla="*/ 3745549 w 6921641"/>
              <a:gd name="connsiteY501" fmla="*/ 3310543 h 3521764"/>
              <a:gd name="connsiteX502" fmla="*/ 3745549 w 6921641"/>
              <a:gd name="connsiteY502" fmla="*/ 3349989 h 3521764"/>
              <a:gd name="connsiteX503" fmla="*/ 3793423 w 6921641"/>
              <a:gd name="connsiteY503" fmla="*/ 3396479 h 3521764"/>
              <a:gd name="connsiteX504" fmla="*/ 3966680 w 6921641"/>
              <a:gd name="connsiteY504" fmla="*/ 3448956 h 3521764"/>
              <a:gd name="connsiteX505" fmla="*/ 4061668 w 6921641"/>
              <a:gd name="connsiteY505" fmla="*/ 3448956 h 3521764"/>
              <a:gd name="connsiteX506" fmla="*/ 4560162 w 6921641"/>
              <a:gd name="connsiteY506" fmla="*/ 3502138 h 3521764"/>
              <a:gd name="connsiteX507" fmla="*/ 4639953 w 6921641"/>
              <a:gd name="connsiteY507" fmla="*/ 3448956 h 3521764"/>
              <a:gd name="connsiteX508" fmla="*/ 4703023 w 6921641"/>
              <a:gd name="connsiteY508" fmla="*/ 3429233 h 3521764"/>
              <a:gd name="connsiteX509" fmla="*/ 4758497 w 6921641"/>
              <a:gd name="connsiteY509" fmla="*/ 3383095 h 3521764"/>
              <a:gd name="connsiteX510" fmla="*/ 4758497 w 6921641"/>
              <a:gd name="connsiteY510" fmla="*/ 3363020 h 3521764"/>
              <a:gd name="connsiteX511" fmla="*/ 4829167 w 6921641"/>
              <a:gd name="connsiteY511" fmla="*/ 3349989 h 3521764"/>
              <a:gd name="connsiteX512" fmla="*/ 4900598 w 6921641"/>
              <a:gd name="connsiteY512" fmla="*/ 3290468 h 3521764"/>
              <a:gd name="connsiteX513" fmla="*/ 4913742 w 6921641"/>
              <a:gd name="connsiteY513" fmla="*/ 3243912 h 3521764"/>
              <a:gd name="connsiteX514" fmla="*/ 4914357 w 6921641"/>
              <a:gd name="connsiteY514" fmla="*/ 3243146 h 3521764"/>
              <a:gd name="connsiteX515" fmla="*/ 4925078 w 6921641"/>
              <a:gd name="connsiteY515" fmla="*/ 3233610 h 3521764"/>
              <a:gd name="connsiteX516" fmla="*/ 4925789 w 6921641"/>
              <a:gd name="connsiteY516" fmla="*/ 3231611 h 3521764"/>
              <a:gd name="connsiteX517" fmla="*/ 4966804 w 6921641"/>
              <a:gd name="connsiteY517" fmla="*/ 3248292 h 3521764"/>
              <a:gd name="connsiteX518" fmla="*/ 5003185 w 6921641"/>
              <a:gd name="connsiteY518" fmla="*/ 3270393 h 3521764"/>
              <a:gd name="connsiteX519" fmla="*/ 5035861 w 6921641"/>
              <a:gd name="connsiteY519" fmla="*/ 3270393 h 3521764"/>
              <a:gd name="connsiteX520" fmla="*/ 5043460 w 6921641"/>
              <a:gd name="connsiteY520" fmla="*/ 3270393 h 3521764"/>
              <a:gd name="connsiteX521" fmla="*/ 5130088 w 6921641"/>
              <a:gd name="connsiteY521" fmla="*/ 3323574 h 3521764"/>
              <a:gd name="connsiteX522" fmla="*/ 5162003 w 6921641"/>
              <a:gd name="connsiteY522" fmla="*/ 3310543 h 3521764"/>
              <a:gd name="connsiteX523" fmla="*/ 5225075 w 6921641"/>
              <a:gd name="connsiteY523" fmla="*/ 3343297 h 3521764"/>
              <a:gd name="connsiteX524" fmla="*/ 5280548 w 6921641"/>
              <a:gd name="connsiteY524" fmla="*/ 3343297 h 3521764"/>
              <a:gd name="connsiteX525" fmla="*/ 5455325 w 6921641"/>
              <a:gd name="connsiteY525" fmla="*/ 3356329 h 3521764"/>
              <a:gd name="connsiteX526" fmla="*/ 5470523 w 6921641"/>
              <a:gd name="connsiteY526" fmla="*/ 3376403 h 3521764"/>
              <a:gd name="connsiteX527" fmla="*/ 5486480 w 6921641"/>
              <a:gd name="connsiteY527" fmla="*/ 3376403 h 3521764"/>
              <a:gd name="connsiteX528" fmla="*/ 5549553 w 6921641"/>
              <a:gd name="connsiteY528" fmla="*/ 3237286 h 3521764"/>
              <a:gd name="connsiteX529" fmla="*/ 5549552 w 6921641"/>
              <a:gd name="connsiteY529" fmla="*/ 3217564 h 3521764"/>
              <a:gd name="connsiteX530" fmla="*/ 5343620 w 6921641"/>
              <a:gd name="connsiteY530" fmla="*/ 3191148 h 3521764"/>
              <a:gd name="connsiteX531" fmla="*/ 5312464 w 6921641"/>
              <a:gd name="connsiteY531" fmla="*/ 3145011 h 3521764"/>
              <a:gd name="connsiteX532" fmla="*/ 5272949 w 6921641"/>
              <a:gd name="connsiteY532" fmla="*/ 3151350 h 3521764"/>
              <a:gd name="connsiteX533" fmla="*/ 5256990 w 6921641"/>
              <a:gd name="connsiteY533" fmla="*/ 3151350 h 3521764"/>
              <a:gd name="connsiteX534" fmla="*/ 5272949 w 6921641"/>
              <a:gd name="connsiteY534" fmla="*/ 3164734 h 3521764"/>
              <a:gd name="connsiteX535" fmla="*/ 5272949 w 6921641"/>
              <a:gd name="connsiteY535" fmla="*/ 3171426 h 3521764"/>
              <a:gd name="connsiteX536" fmla="*/ 5203513 w 6921641"/>
              <a:gd name="connsiteY536" fmla="*/ 3169709 h 3521764"/>
              <a:gd name="connsiteX537" fmla="*/ 5175044 w 6921641"/>
              <a:gd name="connsiteY537" fmla="*/ 3171051 h 3521764"/>
              <a:gd name="connsiteX538" fmla="*/ 5186199 w 6921641"/>
              <a:gd name="connsiteY538" fmla="*/ 3168105 h 3521764"/>
              <a:gd name="connsiteX539" fmla="*/ 5210040 w 6921641"/>
              <a:gd name="connsiteY539" fmla="*/ 3167227 h 3521764"/>
              <a:gd name="connsiteX540" fmla="*/ 5217591 w 6921641"/>
              <a:gd name="connsiteY540" fmla="*/ 3134566 h 3521764"/>
              <a:gd name="connsiteX541" fmla="*/ 5248633 w 6921641"/>
              <a:gd name="connsiteY541" fmla="*/ 3131627 h 3521764"/>
              <a:gd name="connsiteX542" fmla="*/ 5312464 w 6921641"/>
              <a:gd name="connsiteY542" fmla="*/ 3098521 h 3521764"/>
              <a:gd name="connsiteX543" fmla="*/ 5406692 w 6921641"/>
              <a:gd name="connsiteY543" fmla="*/ 3111904 h 3521764"/>
              <a:gd name="connsiteX544" fmla="*/ 5406692 w 6921641"/>
              <a:gd name="connsiteY544" fmla="*/ 3138319 h 3521764"/>
              <a:gd name="connsiteX545" fmla="*/ 5462924 w 6921641"/>
              <a:gd name="connsiteY545" fmla="*/ 3118596 h 3521764"/>
              <a:gd name="connsiteX546" fmla="*/ 5510038 w 6921641"/>
              <a:gd name="connsiteY546" fmla="*/ 3065415 h 3521764"/>
              <a:gd name="connsiteX547" fmla="*/ 5566560 w 6921641"/>
              <a:gd name="connsiteY547" fmla="*/ 3062445 h 3521764"/>
              <a:gd name="connsiteX548" fmla="*/ 5536489 w 6921641"/>
              <a:gd name="connsiteY548" fmla="*/ 3027788 h 3521764"/>
              <a:gd name="connsiteX549" fmla="*/ 5566433 w 6921641"/>
              <a:gd name="connsiteY549" fmla="*/ 3022169 h 3521764"/>
              <a:gd name="connsiteX550" fmla="*/ 5597589 w 6921641"/>
              <a:gd name="connsiteY550" fmla="*/ 3022169 h 3521764"/>
              <a:gd name="connsiteX551" fmla="*/ 5605948 w 6921641"/>
              <a:gd name="connsiteY551" fmla="*/ 3107869 h 3521764"/>
              <a:gd name="connsiteX552" fmla="*/ 5716134 w 6921641"/>
              <a:gd name="connsiteY552" fmla="*/ 3259951 h 3521764"/>
              <a:gd name="connsiteX553" fmla="*/ 5867355 w 6921641"/>
              <a:gd name="connsiteY553" fmla="*/ 3252927 h 3521764"/>
              <a:gd name="connsiteX554" fmla="*/ 5890911 w 6921641"/>
              <a:gd name="connsiteY554" fmla="*/ 3226584 h 3521764"/>
              <a:gd name="connsiteX555" fmla="*/ 5858235 w 6921641"/>
              <a:gd name="connsiteY555" fmla="*/ 3088551 h 3521764"/>
              <a:gd name="connsiteX556" fmla="*/ 5906868 w 6921641"/>
              <a:gd name="connsiteY556" fmla="*/ 3068532 h 3521764"/>
              <a:gd name="connsiteX557" fmla="*/ 5953983 w 6921641"/>
              <a:gd name="connsiteY557" fmla="*/ 3101547 h 3521764"/>
              <a:gd name="connsiteX558" fmla="*/ 6088485 w 6921641"/>
              <a:gd name="connsiteY558" fmla="*/ 3107869 h 3521764"/>
              <a:gd name="connsiteX559" fmla="*/ 6135599 w 6921641"/>
              <a:gd name="connsiteY559" fmla="*/ 3068532 h 3521764"/>
              <a:gd name="connsiteX560" fmla="*/ 6135599 w 6921641"/>
              <a:gd name="connsiteY560" fmla="*/ 2995827 h 3521764"/>
              <a:gd name="connsiteX561" fmla="*/ 6056569 w 6921641"/>
              <a:gd name="connsiteY561" fmla="*/ 2897132 h 3521764"/>
              <a:gd name="connsiteX562" fmla="*/ 6088486 w 6921641"/>
              <a:gd name="connsiteY562" fmla="*/ 2890458 h 3521764"/>
              <a:gd name="connsiteX563" fmla="*/ 6072526 w 6921641"/>
              <a:gd name="connsiteY563" fmla="*/ 2864115 h 3521764"/>
              <a:gd name="connsiteX564" fmla="*/ 6119641 w 6921641"/>
              <a:gd name="connsiteY564" fmla="*/ 2857443 h 3521764"/>
              <a:gd name="connsiteX565" fmla="*/ 6135598 w 6921641"/>
              <a:gd name="connsiteY565" fmla="*/ 2857443 h 3521764"/>
              <a:gd name="connsiteX566" fmla="*/ 6135598 w 6921641"/>
              <a:gd name="connsiteY566" fmla="*/ 2864115 h 3521764"/>
              <a:gd name="connsiteX567" fmla="*/ 6104443 w 6921641"/>
              <a:gd name="connsiteY567" fmla="*/ 2864115 h 3521764"/>
              <a:gd name="connsiteX568" fmla="*/ 6104443 w 6921641"/>
              <a:gd name="connsiteY568" fmla="*/ 2877111 h 3521764"/>
              <a:gd name="connsiteX569" fmla="*/ 6238186 w 6921641"/>
              <a:gd name="connsiteY569" fmla="*/ 2929796 h 3521764"/>
              <a:gd name="connsiteX570" fmla="*/ 6317974 w 6921641"/>
              <a:gd name="connsiteY570" fmla="*/ 2995828 h 3521764"/>
              <a:gd name="connsiteX571" fmla="*/ 6357489 w 6921641"/>
              <a:gd name="connsiteY571" fmla="*/ 2976158 h 352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</a:cxnLst>
            <a:rect l="l" t="t" r="r" b="b"/>
            <a:pathLst>
              <a:path w="6921641" h="3521764">
                <a:moveTo>
                  <a:pt x="5634451" y="120543"/>
                </a:moveTo>
                <a:lnTo>
                  <a:pt x="5689464" y="67483"/>
                </a:lnTo>
                <a:lnTo>
                  <a:pt x="5775237" y="0"/>
                </a:lnTo>
                <a:lnTo>
                  <a:pt x="5731359" y="4922"/>
                </a:lnTo>
                <a:cubicBezTo>
                  <a:pt x="5698683" y="11086"/>
                  <a:pt x="5671897" y="20507"/>
                  <a:pt x="5648340" y="27023"/>
                </a:cubicBezTo>
                <a:cubicBezTo>
                  <a:pt x="5538154" y="53790"/>
                  <a:pt x="5383134" y="41815"/>
                  <a:pt x="5304106" y="55550"/>
                </a:cubicBezTo>
                <a:cubicBezTo>
                  <a:pt x="5256990" y="61890"/>
                  <a:pt x="5067016" y="81965"/>
                  <a:pt x="5043459" y="68583"/>
                </a:cubicBezTo>
                <a:cubicBezTo>
                  <a:pt x="4995586" y="68582"/>
                  <a:pt x="4762296" y="81965"/>
                  <a:pt x="4730380" y="94996"/>
                </a:cubicBezTo>
                <a:cubicBezTo>
                  <a:pt x="4738739" y="108379"/>
                  <a:pt x="4972028" y="101689"/>
                  <a:pt x="4972029" y="115072"/>
                </a:cubicBezTo>
                <a:cubicBezTo>
                  <a:pt x="5051819" y="147826"/>
                  <a:pt x="5406691" y="147826"/>
                  <a:pt x="5470524" y="108380"/>
                </a:cubicBezTo>
                <a:lnTo>
                  <a:pt x="5478882" y="108381"/>
                </a:lnTo>
                <a:lnTo>
                  <a:pt x="5478883" y="128103"/>
                </a:lnTo>
                <a:cubicBezTo>
                  <a:pt x="5518398" y="128103"/>
                  <a:pt x="5581469" y="128103"/>
                  <a:pt x="5605026" y="108381"/>
                </a:cubicBezTo>
                <a:cubicBezTo>
                  <a:pt x="5628583" y="115071"/>
                  <a:pt x="5620983" y="108381"/>
                  <a:pt x="5628583" y="121411"/>
                </a:cubicBezTo>
                <a:close/>
                <a:moveTo>
                  <a:pt x="5563003" y="407260"/>
                </a:moveTo>
                <a:cubicBezTo>
                  <a:pt x="5566576" y="404916"/>
                  <a:pt x="5567383" y="403840"/>
                  <a:pt x="5563395" y="405509"/>
                </a:cubicBezTo>
                <a:lnTo>
                  <a:pt x="5559101" y="409408"/>
                </a:lnTo>
                <a:close/>
                <a:moveTo>
                  <a:pt x="6357489" y="2976158"/>
                </a:moveTo>
                <a:cubicBezTo>
                  <a:pt x="6357489" y="2936469"/>
                  <a:pt x="6341532" y="2929795"/>
                  <a:pt x="6333933" y="2910127"/>
                </a:cubicBezTo>
                <a:cubicBezTo>
                  <a:pt x="6317975" y="2883434"/>
                  <a:pt x="6373447" y="2837774"/>
                  <a:pt x="6341532" y="2817753"/>
                </a:cubicBezTo>
                <a:cubicBezTo>
                  <a:pt x="6333932" y="2719058"/>
                  <a:pt x="6373448" y="2712034"/>
                  <a:pt x="6452477" y="2692365"/>
                </a:cubicBezTo>
                <a:cubicBezTo>
                  <a:pt x="6452477" y="2686043"/>
                  <a:pt x="6460076" y="2679017"/>
                  <a:pt x="6460076" y="2679017"/>
                </a:cubicBezTo>
                <a:cubicBezTo>
                  <a:pt x="6436519" y="2672696"/>
                  <a:pt x="6405364" y="2666022"/>
                  <a:pt x="6381047" y="2666022"/>
                </a:cubicBezTo>
                <a:cubicBezTo>
                  <a:pt x="6389405" y="2626333"/>
                  <a:pt x="6444878" y="2553980"/>
                  <a:pt x="6381047" y="2520965"/>
                </a:cubicBezTo>
                <a:cubicBezTo>
                  <a:pt x="6389406" y="2514643"/>
                  <a:pt x="6405363" y="2507619"/>
                  <a:pt x="6412962" y="2507618"/>
                </a:cubicBezTo>
                <a:cubicBezTo>
                  <a:pt x="6428921" y="2481276"/>
                  <a:pt x="6456277" y="2408923"/>
                  <a:pt x="6472234" y="2388902"/>
                </a:cubicBezTo>
                <a:cubicBezTo>
                  <a:pt x="6510231" y="2364316"/>
                  <a:pt x="6638652" y="2329193"/>
                  <a:pt x="6687287" y="2323574"/>
                </a:cubicBezTo>
                <a:cubicBezTo>
                  <a:pt x="6735920" y="2317954"/>
                  <a:pt x="6691846" y="2361506"/>
                  <a:pt x="6729841" y="2355887"/>
                </a:cubicBezTo>
                <a:cubicBezTo>
                  <a:pt x="6776954" y="2355887"/>
                  <a:pt x="6833187" y="2321466"/>
                  <a:pt x="6872702" y="2327789"/>
                </a:cubicBezTo>
                <a:cubicBezTo>
                  <a:pt x="6888660" y="2334812"/>
                  <a:pt x="6887900" y="2362560"/>
                  <a:pt x="6903098" y="2375906"/>
                </a:cubicBezTo>
                <a:cubicBezTo>
                  <a:pt x="6911458" y="2349564"/>
                  <a:pt x="6935014" y="2283182"/>
                  <a:pt x="6911457" y="2250166"/>
                </a:cubicBezTo>
                <a:cubicBezTo>
                  <a:pt x="6911458" y="2214340"/>
                  <a:pt x="6848385" y="2235415"/>
                  <a:pt x="6830148" y="2211883"/>
                </a:cubicBezTo>
                <a:cubicBezTo>
                  <a:pt x="6811910" y="2188350"/>
                  <a:pt x="6840026" y="2116348"/>
                  <a:pt x="6800512" y="2108269"/>
                </a:cubicBezTo>
                <a:lnTo>
                  <a:pt x="6666009" y="2111782"/>
                </a:lnTo>
                <a:cubicBezTo>
                  <a:pt x="6626495" y="2111782"/>
                  <a:pt x="6618136" y="2105109"/>
                  <a:pt x="6602178" y="2085440"/>
                </a:cubicBezTo>
                <a:lnTo>
                  <a:pt x="6578620" y="2085440"/>
                </a:lnTo>
                <a:cubicBezTo>
                  <a:pt x="6586979" y="2098787"/>
                  <a:pt x="6586979" y="2098787"/>
                  <a:pt x="6594578" y="2105109"/>
                </a:cubicBezTo>
                <a:lnTo>
                  <a:pt x="6594578" y="2125129"/>
                </a:lnTo>
                <a:cubicBezTo>
                  <a:pt x="6562663" y="2131451"/>
                  <a:pt x="6539107" y="2145149"/>
                  <a:pt x="6507950" y="2145149"/>
                </a:cubicBezTo>
                <a:cubicBezTo>
                  <a:pt x="6515549" y="2098787"/>
                  <a:pt x="6562663" y="2059097"/>
                  <a:pt x="6531506" y="2019409"/>
                </a:cubicBezTo>
                <a:cubicBezTo>
                  <a:pt x="6515549" y="1980071"/>
                  <a:pt x="6468435" y="1993067"/>
                  <a:pt x="6428921" y="1973398"/>
                </a:cubicBezTo>
                <a:cubicBezTo>
                  <a:pt x="6405363" y="1960052"/>
                  <a:pt x="6428920" y="1966724"/>
                  <a:pt x="6412962" y="1940031"/>
                </a:cubicBezTo>
                <a:cubicBezTo>
                  <a:pt x="6381047" y="1920714"/>
                  <a:pt x="6341532" y="1900693"/>
                  <a:pt x="6310375" y="1880673"/>
                </a:cubicBezTo>
                <a:cubicBezTo>
                  <a:pt x="6310375" y="1867678"/>
                  <a:pt x="6310375" y="1867678"/>
                  <a:pt x="6317974" y="1861356"/>
                </a:cubicBezTo>
                <a:cubicBezTo>
                  <a:pt x="6333933" y="1835013"/>
                  <a:pt x="6365848" y="1827989"/>
                  <a:pt x="6405363" y="1827989"/>
                </a:cubicBezTo>
                <a:lnTo>
                  <a:pt x="6405364" y="1821315"/>
                </a:lnTo>
                <a:cubicBezTo>
                  <a:pt x="6389406" y="1814993"/>
                  <a:pt x="6373447" y="1814993"/>
                  <a:pt x="6357490" y="1821315"/>
                </a:cubicBezTo>
                <a:cubicBezTo>
                  <a:pt x="6349891" y="1788651"/>
                  <a:pt x="6324814" y="1798134"/>
                  <a:pt x="6301257" y="1778114"/>
                </a:cubicBezTo>
                <a:cubicBezTo>
                  <a:pt x="6308857" y="1764768"/>
                  <a:pt x="6317975" y="1735264"/>
                  <a:pt x="6341532" y="1729293"/>
                </a:cubicBezTo>
                <a:cubicBezTo>
                  <a:pt x="6365090" y="1723322"/>
                  <a:pt x="6420561" y="1735615"/>
                  <a:pt x="6444878" y="1742289"/>
                </a:cubicBezTo>
                <a:cubicBezTo>
                  <a:pt x="6452477" y="1669936"/>
                  <a:pt x="6476034" y="1656589"/>
                  <a:pt x="6428920" y="1603905"/>
                </a:cubicBezTo>
                <a:cubicBezTo>
                  <a:pt x="6468435" y="1590557"/>
                  <a:pt x="6499591" y="1551220"/>
                  <a:pt x="6499591" y="1524878"/>
                </a:cubicBezTo>
                <a:cubicBezTo>
                  <a:pt x="6515549" y="1524878"/>
                  <a:pt x="6506430" y="1554732"/>
                  <a:pt x="6514029" y="1561054"/>
                </a:cubicBezTo>
                <a:cubicBezTo>
                  <a:pt x="6514029" y="1554732"/>
                  <a:pt x="6523147" y="1524878"/>
                  <a:pt x="6531506" y="1511180"/>
                </a:cubicBezTo>
                <a:cubicBezTo>
                  <a:pt x="6539105" y="1518204"/>
                  <a:pt x="6539105" y="1518204"/>
                  <a:pt x="6547465" y="1524878"/>
                </a:cubicBezTo>
                <a:cubicBezTo>
                  <a:pt x="6562663" y="1518204"/>
                  <a:pt x="6562663" y="1518204"/>
                  <a:pt x="6571022" y="1511180"/>
                </a:cubicBezTo>
                <a:lnTo>
                  <a:pt x="6571022" y="1471843"/>
                </a:lnTo>
                <a:lnTo>
                  <a:pt x="6566101" y="1472117"/>
                </a:lnTo>
                <a:lnTo>
                  <a:pt x="6554779" y="1474668"/>
                </a:lnTo>
                <a:lnTo>
                  <a:pt x="6552235" y="1475292"/>
                </a:lnTo>
                <a:lnTo>
                  <a:pt x="6547464" y="1478515"/>
                </a:lnTo>
                <a:cubicBezTo>
                  <a:pt x="6544425" y="1478515"/>
                  <a:pt x="6526188" y="1482730"/>
                  <a:pt x="6539105" y="1478515"/>
                </a:cubicBezTo>
                <a:lnTo>
                  <a:pt x="6552235" y="1475292"/>
                </a:lnTo>
                <a:lnTo>
                  <a:pt x="6556108" y="1472676"/>
                </a:lnTo>
                <a:lnTo>
                  <a:pt x="6566101" y="1472117"/>
                </a:lnTo>
                <a:lnTo>
                  <a:pt x="6578432" y="1469339"/>
                </a:lnTo>
                <a:cubicBezTo>
                  <a:pt x="6595529" y="1465256"/>
                  <a:pt x="6613956" y="1460075"/>
                  <a:pt x="6625735" y="1453578"/>
                </a:cubicBezTo>
                <a:cubicBezTo>
                  <a:pt x="6618135" y="1440232"/>
                  <a:pt x="6539106" y="1425480"/>
                  <a:pt x="6531507" y="1419157"/>
                </a:cubicBezTo>
                <a:lnTo>
                  <a:pt x="6531507" y="1379468"/>
                </a:lnTo>
                <a:cubicBezTo>
                  <a:pt x="6531507" y="1367176"/>
                  <a:pt x="6545945" y="1352424"/>
                  <a:pt x="6529987" y="1345751"/>
                </a:cubicBezTo>
                <a:cubicBezTo>
                  <a:pt x="6529987" y="1332404"/>
                  <a:pt x="6483634" y="1326784"/>
                  <a:pt x="6483633" y="1313437"/>
                </a:cubicBezTo>
                <a:cubicBezTo>
                  <a:pt x="6476034" y="1300442"/>
                  <a:pt x="6468435" y="1320110"/>
                  <a:pt x="6460076" y="1287446"/>
                </a:cubicBezTo>
                <a:cubicBezTo>
                  <a:pt x="6436520" y="1293769"/>
                  <a:pt x="6452478" y="1249163"/>
                  <a:pt x="6436520" y="1242840"/>
                </a:cubicBezTo>
                <a:cubicBezTo>
                  <a:pt x="6420561" y="1255835"/>
                  <a:pt x="6428920" y="1293769"/>
                  <a:pt x="6420562" y="1313438"/>
                </a:cubicBezTo>
                <a:cubicBezTo>
                  <a:pt x="6405364" y="1313437"/>
                  <a:pt x="6397005" y="1306763"/>
                  <a:pt x="6381046" y="1293769"/>
                </a:cubicBezTo>
                <a:cubicBezTo>
                  <a:pt x="6341532" y="1300442"/>
                  <a:pt x="6341532" y="1333457"/>
                  <a:pt x="6341532" y="1373147"/>
                </a:cubicBezTo>
                <a:cubicBezTo>
                  <a:pt x="6333933" y="1373147"/>
                  <a:pt x="6326334" y="1379468"/>
                  <a:pt x="6317975" y="1379468"/>
                </a:cubicBezTo>
                <a:cubicBezTo>
                  <a:pt x="6310376" y="1359799"/>
                  <a:pt x="6302016" y="1359799"/>
                  <a:pt x="6310376" y="1326784"/>
                </a:cubicBezTo>
                <a:lnTo>
                  <a:pt x="6302017" y="1326784"/>
                </a:lnTo>
                <a:lnTo>
                  <a:pt x="6302016" y="1320111"/>
                </a:lnTo>
                <a:cubicBezTo>
                  <a:pt x="6254144" y="1326784"/>
                  <a:pt x="6222227" y="1346805"/>
                  <a:pt x="6198671" y="1326784"/>
                </a:cubicBezTo>
                <a:cubicBezTo>
                  <a:pt x="6159156" y="1326784"/>
                  <a:pt x="6135598" y="1306764"/>
                  <a:pt x="6127999" y="1274100"/>
                </a:cubicBezTo>
                <a:cubicBezTo>
                  <a:pt x="6080125" y="1293769"/>
                  <a:pt x="6048970" y="1280422"/>
                  <a:pt x="5985899" y="1280422"/>
                </a:cubicBezTo>
                <a:cubicBezTo>
                  <a:pt x="5985899" y="1274100"/>
                  <a:pt x="5993497" y="1267426"/>
                  <a:pt x="6001097" y="1267426"/>
                </a:cubicBezTo>
                <a:cubicBezTo>
                  <a:pt x="6009455" y="1254080"/>
                  <a:pt x="5993497" y="1260753"/>
                  <a:pt x="5993498" y="1254079"/>
                </a:cubicBezTo>
                <a:cubicBezTo>
                  <a:pt x="6001097" y="1247406"/>
                  <a:pt x="6009456" y="1247406"/>
                  <a:pt x="6017054" y="1247407"/>
                </a:cubicBezTo>
                <a:cubicBezTo>
                  <a:pt x="6048971" y="1221064"/>
                  <a:pt x="6017054" y="1208069"/>
                  <a:pt x="6017055" y="1188049"/>
                </a:cubicBezTo>
                <a:cubicBezTo>
                  <a:pt x="6048970" y="1115695"/>
                  <a:pt x="6040611" y="1069333"/>
                  <a:pt x="6033013" y="990306"/>
                </a:cubicBezTo>
                <a:cubicBezTo>
                  <a:pt x="5961582" y="983634"/>
                  <a:pt x="5874953" y="990306"/>
                  <a:pt x="5811122" y="963964"/>
                </a:cubicBezTo>
                <a:lnTo>
                  <a:pt x="5811122" y="944296"/>
                </a:lnTo>
                <a:cubicBezTo>
                  <a:pt x="5827079" y="924276"/>
                  <a:pt x="5850636" y="924276"/>
                  <a:pt x="5858236" y="910929"/>
                </a:cubicBezTo>
                <a:cubicBezTo>
                  <a:pt x="5890911" y="871591"/>
                  <a:pt x="5898510" y="838575"/>
                  <a:pt x="5898510" y="779217"/>
                </a:cubicBezTo>
                <a:cubicBezTo>
                  <a:pt x="5850636" y="772895"/>
                  <a:pt x="5795164" y="765870"/>
                  <a:pt x="5787565" y="752875"/>
                </a:cubicBezTo>
                <a:cubicBezTo>
                  <a:pt x="5764008" y="759197"/>
                  <a:pt x="5779206" y="752876"/>
                  <a:pt x="5779206" y="772896"/>
                </a:cubicBezTo>
                <a:cubicBezTo>
                  <a:pt x="5755649" y="765870"/>
                  <a:pt x="5755648" y="752875"/>
                  <a:pt x="5732091" y="765870"/>
                </a:cubicBezTo>
                <a:cubicBezTo>
                  <a:pt x="5700176" y="772895"/>
                  <a:pt x="5708535" y="785891"/>
                  <a:pt x="5692578" y="805559"/>
                </a:cubicBezTo>
                <a:cubicBezTo>
                  <a:pt x="5660662" y="851571"/>
                  <a:pt x="5558075" y="825229"/>
                  <a:pt x="5526918" y="838575"/>
                </a:cubicBezTo>
                <a:cubicBezTo>
                  <a:pt x="5495003" y="838575"/>
                  <a:pt x="5487404" y="825229"/>
                  <a:pt x="5471445" y="805560"/>
                </a:cubicBezTo>
                <a:cubicBezTo>
                  <a:pt x="5463847" y="798886"/>
                  <a:pt x="5471447" y="792213"/>
                  <a:pt x="5471446" y="772895"/>
                </a:cubicBezTo>
                <a:cubicBezTo>
                  <a:pt x="5431171" y="765871"/>
                  <a:pt x="5368100" y="752875"/>
                  <a:pt x="5344543" y="779217"/>
                </a:cubicBezTo>
                <a:lnTo>
                  <a:pt x="5312627" y="779217"/>
                </a:lnTo>
                <a:cubicBezTo>
                  <a:pt x="5312627" y="779217"/>
                  <a:pt x="5487404" y="673497"/>
                  <a:pt x="5495003" y="667175"/>
                </a:cubicBezTo>
                <a:lnTo>
                  <a:pt x="5495003" y="647155"/>
                </a:lnTo>
                <a:cubicBezTo>
                  <a:pt x="5510961" y="640482"/>
                  <a:pt x="5510961" y="640482"/>
                  <a:pt x="5518560" y="640482"/>
                </a:cubicBezTo>
                <a:lnTo>
                  <a:pt x="5534518" y="640482"/>
                </a:lnTo>
                <a:cubicBezTo>
                  <a:pt x="5526919" y="607817"/>
                  <a:pt x="5542117" y="561455"/>
                  <a:pt x="5518560" y="528440"/>
                </a:cubicBezTo>
                <a:lnTo>
                  <a:pt x="5518560" y="522118"/>
                </a:lnTo>
                <a:lnTo>
                  <a:pt x="5510961" y="522117"/>
                </a:lnTo>
                <a:cubicBezTo>
                  <a:pt x="5503362" y="541435"/>
                  <a:pt x="5503362" y="554781"/>
                  <a:pt x="5495003" y="567778"/>
                </a:cubicBezTo>
                <a:cubicBezTo>
                  <a:pt x="5463847" y="561455"/>
                  <a:pt x="5455488" y="548460"/>
                  <a:pt x="5423572" y="541435"/>
                </a:cubicBezTo>
                <a:cubicBezTo>
                  <a:pt x="5438771" y="515092"/>
                  <a:pt x="5485885" y="504556"/>
                  <a:pt x="5469926" y="485239"/>
                </a:cubicBezTo>
                <a:cubicBezTo>
                  <a:pt x="5481895" y="479969"/>
                  <a:pt x="5524211" y="441313"/>
                  <a:pt x="5547828" y="419645"/>
                </a:cubicBezTo>
                <a:lnTo>
                  <a:pt x="5559101" y="409408"/>
                </a:lnTo>
                <a:lnTo>
                  <a:pt x="5546010" y="416617"/>
                </a:lnTo>
                <a:cubicBezTo>
                  <a:pt x="5531858" y="423421"/>
                  <a:pt x="5514760" y="429393"/>
                  <a:pt x="5510960" y="422719"/>
                </a:cubicBezTo>
                <a:lnTo>
                  <a:pt x="5479044" y="422720"/>
                </a:lnTo>
                <a:cubicBezTo>
                  <a:pt x="5487404" y="396378"/>
                  <a:pt x="5479045" y="403402"/>
                  <a:pt x="5503362" y="396377"/>
                </a:cubicBezTo>
                <a:cubicBezTo>
                  <a:pt x="5503362" y="383381"/>
                  <a:pt x="5503362" y="383381"/>
                  <a:pt x="5495003" y="370035"/>
                </a:cubicBezTo>
                <a:cubicBezTo>
                  <a:pt x="5479045" y="370035"/>
                  <a:pt x="5463847" y="370035"/>
                  <a:pt x="5447889" y="363362"/>
                </a:cubicBezTo>
                <a:cubicBezTo>
                  <a:pt x="5455489" y="343692"/>
                  <a:pt x="5447889" y="337020"/>
                  <a:pt x="5447889" y="330697"/>
                </a:cubicBezTo>
                <a:cubicBezTo>
                  <a:pt x="5455488" y="324025"/>
                  <a:pt x="5479045" y="310677"/>
                  <a:pt x="5471447" y="304004"/>
                </a:cubicBezTo>
                <a:lnTo>
                  <a:pt x="5469563" y="299509"/>
                </a:lnTo>
                <a:lnTo>
                  <a:pt x="5536278" y="221287"/>
                </a:lnTo>
                <a:lnTo>
                  <a:pt x="5518397" y="220731"/>
                </a:lnTo>
                <a:cubicBezTo>
                  <a:pt x="5518397" y="214038"/>
                  <a:pt x="5518397" y="207347"/>
                  <a:pt x="5510038" y="201008"/>
                </a:cubicBezTo>
                <a:lnTo>
                  <a:pt x="5399092" y="201008"/>
                </a:lnTo>
                <a:cubicBezTo>
                  <a:pt x="5320064" y="187976"/>
                  <a:pt x="5248633" y="187976"/>
                  <a:pt x="5177961" y="194316"/>
                </a:cubicBezTo>
                <a:cubicBezTo>
                  <a:pt x="5146046" y="194316"/>
                  <a:pt x="5154404" y="174240"/>
                  <a:pt x="5122489" y="174240"/>
                </a:cubicBezTo>
                <a:cubicBezTo>
                  <a:pt x="5106532" y="174240"/>
                  <a:pt x="5082975" y="201008"/>
                  <a:pt x="5067016" y="201008"/>
                </a:cubicBezTo>
                <a:cubicBezTo>
                  <a:pt x="5043459" y="201008"/>
                  <a:pt x="5019903" y="194316"/>
                  <a:pt x="4995586" y="194316"/>
                </a:cubicBezTo>
                <a:cubicBezTo>
                  <a:pt x="4991406" y="197662"/>
                  <a:pt x="4985517" y="204266"/>
                  <a:pt x="4978678" y="210869"/>
                </a:cubicBezTo>
                <a:lnTo>
                  <a:pt x="4971993" y="215763"/>
                </a:lnTo>
                <a:lnTo>
                  <a:pt x="4954714" y="214836"/>
                </a:lnTo>
                <a:lnTo>
                  <a:pt x="4944828" y="215941"/>
                </a:lnTo>
                <a:lnTo>
                  <a:pt x="4928543" y="228719"/>
                </a:lnTo>
                <a:lnTo>
                  <a:pt x="4922659" y="228996"/>
                </a:lnTo>
                <a:cubicBezTo>
                  <a:pt x="4891100" y="224011"/>
                  <a:pt x="4863173" y="204265"/>
                  <a:pt x="4821568" y="214039"/>
                </a:cubicBezTo>
                <a:cubicBezTo>
                  <a:pt x="4782054" y="220731"/>
                  <a:pt x="4711384" y="227422"/>
                  <a:pt x="4671868" y="240454"/>
                </a:cubicBezTo>
                <a:cubicBezTo>
                  <a:pt x="4583720" y="253837"/>
                  <a:pt x="4481132" y="253837"/>
                  <a:pt x="4425661" y="266868"/>
                </a:cubicBezTo>
                <a:cubicBezTo>
                  <a:pt x="4394505" y="273911"/>
                  <a:pt x="4339031" y="253837"/>
                  <a:pt x="4315474" y="273912"/>
                </a:cubicBezTo>
                <a:cubicBezTo>
                  <a:pt x="4252403" y="273912"/>
                  <a:pt x="4196930" y="280251"/>
                  <a:pt x="4173373" y="247497"/>
                </a:cubicBezTo>
                <a:cubicBezTo>
                  <a:pt x="4124740" y="247497"/>
                  <a:pt x="4070026" y="253837"/>
                  <a:pt x="4014554" y="260529"/>
                </a:cubicBezTo>
                <a:lnTo>
                  <a:pt x="4014555" y="240454"/>
                </a:lnTo>
                <a:cubicBezTo>
                  <a:pt x="3998596" y="253837"/>
                  <a:pt x="3975039" y="266868"/>
                  <a:pt x="3951482" y="247497"/>
                </a:cubicBezTo>
                <a:cubicBezTo>
                  <a:pt x="3927166" y="253837"/>
                  <a:pt x="3927166" y="253837"/>
                  <a:pt x="3919566" y="273912"/>
                </a:cubicBezTo>
                <a:cubicBezTo>
                  <a:pt x="3896009" y="266868"/>
                  <a:pt x="3896009" y="253837"/>
                  <a:pt x="3872452" y="260528"/>
                </a:cubicBezTo>
                <a:cubicBezTo>
                  <a:pt x="3856495" y="260529"/>
                  <a:pt x="3824579" y="280252"/>
                  <a:pt x="3793424" y="273912"/>
                </a:cubicBezTo>
                <a:cubicBezTo>
                  <a:pt x="3769867" y="266868"/>
                  <a:pt x="3753908" y="253837"/>
                  <a:pt x="3729592" y="253837"/>
                </a:cubicBezTo>
                <a:lnTo>
                  <a:pt x="3729591" y="273912"/>
                </a:lnTo>
                <a:cubicBezTo>
                  <a:pt x="3690076" y="253837"/>
                  <a:pt x="3665760" y="253837"/>
                  <a:pt x="3634603" y="273912"/>
                </a:cubicBezTo>
                <a:cubicBezTo>
                  <a:pt x="3634603" y="266868"/>
                  <a:pt x="3634604" y="260528"/>
                  <a:pt x="3626245" y="253837"/>
                </a:cubicBezTo>
                <a:cubicBezTo>
                  <a:pt x="3468945" y="266868"/>
                  <a:pt x="3278211" y="273912"/>
                  <a:pt x="3136109" y="293283"/>
                </a:cubicBezTo>
                <a:cubicBezTo>
                  <a:pt x="3096595" y="299974"/>
                  <a:pt x="3088995" y="280251"/>
                  <a:pt x="3088995" y="280251"/>
                </a:cubicBezTo>
                <a:cubicBezTo>
                  <a:pt x="3064678" y="273912"/>
                  <a:pt x="3064678" y="299974"/>
                  <a:pt x="3041122" y="293283"/>
                </a:cubicBezTo>
                <a:cubicBezTo>
                  <a:pt x="3041122" y="293283"/>
                  <a:pt x="3017564" y="280251"/>
                  <a:pt x="3017565" y="273912"/>
                </a:cubicBezTo>
                <a:lnTo>
                  <a:pt x="2994008" y="273912"/>
                </a:lnTo>
                <a:cubicBezTo>
                  <a:pt x="2985649" y="280252"/>
                  <a:pt x="2985649" y="286943"/>
                  <a:pt x="2985649" y="293283"/>
                </a:cubicBezTo>
                <a:cubicBezTo>
                  <a:pt x="2938536" y="313357"/>
                  <a:pt x="2851147" y="286943"/>
                  <a:pt x="2811632" y="307019"/>
                </a:cubicBezTo>
                <a:cubicBezTo>
                  <a:pt x="2788074" y="320049"/>
                  <a:pt x="2788075" y="326389"/>
                  <a:pt x="2779716" y="339772"/>
                </a:cubicBezTo>
                <a:cubicBezTo>
                  <a:pt x="2756159" y="352804"/>
                  <a:pt x="2700686" y="366540"/>
                  <a:pt x="2669530" y="366539"/>
                </a:cubicBezTo>
                <a:lnTo>
                  <a:pt x="2669530" y="392954"/>
                </a:lnTo>
                <a:cubicBezTo>
                  <a:pt x="2621657" y="392954"/>
                  <a:pt x="2519070" y="412324"/>
                  <a:pt x="2462838" y="392954"/>
                </a:cubicBezTo>
                <a:lnTo>
                  <a:pt x="2462838" y="372879"/>
                </a:lnTo>
                <a:cubicBezTo>
                  <a:pt x="2423323" y="352804"/>
                  <a:pt x="2399766" y="399293"/>
                  <a:pt x="2360251" y="392954"/>
                </a:cubicBezTo>
                <a:cubicBezTo>
                  <a:pt x="2344293" y="385910"/>
                  <a:pt x="2320737" y="366540"/>
                  <a:pt x="2289580" y="372878"/>
                </a:cubicBezTo>
                <a:cubicBezTo>
                  <a:pt x="2225749" y="379571"/>
                  <a:pt x="2186994" y="445783"/>
                  <a:pt x="2083647" y="452475"/>
                </a:cubicBezTo>
                <a:cubicBezTo>
                  <a:pt x="2099605" y="472198"/>
                  <a:pt x="2115563" y="472198"/>
                  <a:pt x="2139120" y="485230"/>
                </a:cubicBezTo>
                <a:lnTo>
                  <a:pt x="2139120" y="505305"/>
                </a:lnTo>
                <a:cubicBezTo>
                  <a:pt x="2162676" y="498613"/>
                  <a:pt x="2186994" y="498613"/>
                  <a:pt x="2210551" y="491921"/>
                </a:cubicBezTo>
                <a:cubicBezTo>
                  <a:pt x="2218149" y="505304"/>
                  <a:pt x="2225748" y="498613"/>
                  <a:pt x="2234107" y="518336"/>
                </a:cubicBezTo>
                <a:cubicBezTo>
                  <a:pt x="2250066" y="511996"/>
                  <a:pt x="2241706" y="505305"/>
                  <a:pt x="2257665" y="498613"/>
                </a:cubicBezTo>
                <a:cubicBezTo>
                  <a:pt x="2289580" y="485230"/>
                  <a:pt x="2329095" y="525028"/>
                  <a:pt x="2344293" y="525028"/>
                </a:cubicBezTo>
                <a:cubicBezTo>
                  <a:pt x="2344293" y="525028"/>
                  <a:pt x="2423323" y="505304"/>
                  <a:pt x="2431682" y="505304"/>
                </a:cubicBezTo>
                <a:cubicBezTo>
                  <a:pt x="2431682" y="518336"/>
                  <a:pt x="2431682" y="518336"/>
                  <a:pt x="2439280" y="531719"/>
                </a:cubicBezTo>
                <a:cubicBezTo>
                  <a:pt x="2447639" y="525028"/>
                  <a:pt x="2447639" y="525028"/>
                  <a:pt x="2462838" y="518336"/>
                </a:cubicBezTo>
                <a:cubicBezTo>
                  <a:pt x="2471197" y="525027"/>
                  <a:pt x="2479556" y="525027"/>
                  <a:pt x="2487915" y="531719"/>
                </a:cubicBezTo>
                <a:lnTo>
                  <a:pt x="2487914" y="558485"/>
                </a:lnTo>
                <a:cubicBezTo>
                  <a:pt x="2550986" y="558485"/>
                  <a:pt x="2566184" y="564825"/>
                  <a:pt x="2605698" y="584548"/>
                </a:cubicBezTo>
                <a:cubicBezTo>
                  <a:pt x="2605698" y="597931"/>
                  <a:pt x="2605698" y="604271"/>
                  <a:pt x="2598100" y="610964"/>
                </a:cubicBezTo>
                <a:cubicBezTo>
                  <a:pt x="2598100" y="650761"/>
                  <a:pt x="2605698" y="650761"/>
                  <a:pt x="2653572" y="650761"/>
                </a:cubicBezTo>
                <a:lnTo>
                  <a:pt x="2653573" y="657453"/>
                </a:lnTo>
                <a:cubicBezTo>
                  <a:pt x="2637614" y="663792"/>
                  <a:pt x="2637614" y="670484"/>
                  <a:pt x="2630015" y="677176"/>
                </a:cubicBezTo>
                <a:cubicBezTo>
                  <a:pt x="2605698" y="677175"/>
                  <a:pt x="2605698" y="677175"/>
                  <a:pt x="2598100" y="670485"/>
                </a:cubicBezTo>
                <a:lnTo>
                  <a:pt x="2550986" y="670484"/>
                </a:lnTo>
                <a:cubicBezTo>
                  <a:pt x="2558584" y="677176"/>
                  <a:pt x="2558585" y="683868"/>
                  <a:pt x="2566184" y="690559"/>
                </a:cubicBezTo>
                <a:cubicBezTo>
                  <a:pt x="2550986" y="696898"/>
                  <a:pt x="2503112" y="690560"/>
                  <a:pt x="2479555" y="703943"/>
                </a:cubicBezTo>
                <a:cubicBezTo>
                  <a:pt x="2471196" y="710283"/>
                  <a:pt x="2479555" y="703943"/>
                  <a:pt x="2487915" y="716974"/>
                </a:cubicBezTo>
                <a:lnTo>
                  <a:pt x="2487914" y="723314"/>
                </a:lnTo>
                <a:cubicBezTo>
                  <a:pt x="2368610" y="716974"/>
                  <a:pt x="2289580" y="696899"/>
                  <a:pt x="2250066" y="750080"/>
                </a:cubicBezTo>
                <a:cubicBezTo>
                  <a:pt x="2178635" y="750081"/>
                  <a:pt x="2123162" y="750081"/>
                  <a:pt x="2107964" y="710283"/>
                </a:cubicBezTo>
                <a:cubicBezTo>
                  <a:pt x="2043372" y="730357"/>
                  <a:pt x="1972702" y="710282"/>
                  <a:pt x="1917229" y="730357"/>
                </a:cubicBezTo>
                <a:cubicBezTo>
                  <a:pt x="1893672" y="736697"/>
                  <a:pt x="1877714" y="756420"/>
                  <a:pt x="1861757" y="763464"/>
                </a:cubicBezTo>
                <a:cubicBezTo>
                  <a:pt x="1814643" y="782835"/>
                  <a:pt x="1782726" y="756420"/>
                  <a:pt x="1751571" y="750080"/>
                </a:cubicBezTo>
                <a:cubicBezTo>
                  <a:pt x="1735613" y="750080"/>
                  <a:pt x="1719655" y="763464"/>
                  <a:pt x="1703697" y="763464"/>
                </a:cubicBezTo>
                <a:cubicBezTo>
                  <a:pt x="1672541" y="769803"/>
                  <a:pt x="1592751" y="763464"/>
                  <a:pt x="1553237" y="763464"/>
                </a:cubicBezTo>
                <a:cubicBezTo>
                  <a:pt x="1550957" y="765577"/>
                  <a:pt x="1547917" y="767690"/>
                  <a:pt x="1545637" y="769803"/>
                </a:cubicBezTo>
                <a:cubicBezTo>
                  <a:pt x="1553237" y="782835"/>
                  <a:pt x="1553237" y="782835"/>
                  <a:pt x="1553237" y="789878"/>
                </a:cubicBezTo>
                <a:cubicBezTo>
                  <a:pt x="1584392" y="809601"/>
                  <a:pt x="1648985" y="802910"/>
                  <a:pt x="1688499" y="802910"/>
                </a:cubicBezTo>
                <a:cubicBezTo>
                  <a:pt x="1688499" y="822985"/>
                  <a:pt x="1680140" y="816294"/>
                  <a:pt x="1703696" y="816293"/>
                </a:cubicBezTo>
                <a:lnTo>
                  <a:pt x="1703697" y="836016"/>
                </a:lnTo>
                <a:cubicBezTo>
                  <a:pt x="1728014" y="836016"/>
                  <a:pt x="1751571" y="836016"/>
                  <a:pt x="1759169" y="829324"/>
                </a:cubicBezTo>
                <a:cubicBezTo>
                  <a:pt x="1798685" y="836016"/>
                  <a:pt x="1830600" y="862431"/>
                  <a:pt x="1854157" y="882506"/>
                </a:cubicBezTo>
                <a:lnTo>
                  <a:pt x="1854157" y="888845"/>
                </a:lnTo>
                <a:cubicBezTo>
                  <a:pt x="1854157" y="882506"/>
                  <a:pt x="1861757" y="869122"/>
                  <a:pt x="1870115" y="862431"/>
                </a:cubicBezTo>
                <a:cubicBezTo>
                  <a:pt x="1917229" y="869123"/>
                  <a:pt x="1940786" y="882506"/>
                  <a:pt x="1972702" y="902230"/>
                </a:cubicBezTo>
                <a:lnTo>
                  <a:pt x="1972702" y="908921"/>
                </a:lnTo>
                <a:cubicBezTo>
                  <a:pt x="1956744" y="915260"/>
                  <a:pt x="1949145" y="915261"/>
                  <a:pt x="1917229" y="915260"/>
                </a:cubicBezTo>
                <a:lnTo>
                  <a:pt x="1917228" y="935335"/>
                </a:lnTo>
                <a:cubicBezTo>
                  <a:pt x="1956744" y="948366"/>
                  <a:pt x="1980300" y="955059"/>
                  <a:pt x="2035774" y="955059"/>
                </a:cubicBezTo>
                <a:cubicBezTo>
                  <a:pt x="2019816" y="981473"/>
                  <a:pt x="2012216" y="994857"/>
                  <a:pt x="1996258" y="1014580"/>
                </a:cubicBezTo>
                <a:cubicBezTo>
                  <a:pt x="1956744" y="1014580"/>
                  <a:pt x="1917228" y="1014579"/>
                  <a:pt x="1886073" y="1021271"/>
                </a:cubicBezTo>
                <a:cubicBezTo>
                  <a:pt x="1877714" y="1001548"/>
                  <a:pt x="1877714" y="994857"/>
                  <a:pt x="1877714" y="988165"/>
                </a:cubicBezTo>
                <a:cubicBezTo>
                  <a:pt x="1838199" y="968442"/>
                  <a:pt x="1798685" y="974782"/>
                  <a:pt x="1743212" y="974782"/>
                </a:cubicBezTo>
                <a:lnTo>
                  <a:pt x="1743212" y="955059"/>
                </a:lnTo>
                <a:cubicBezTo>
                  <a:pt x="1728014" y="968442"/>
                  <a:pt x="1719655" y="974782"/>
                  <a:pt x="1703697" y="981473"/>
                </a:cubicBezTo>
                <a:cubicBezTo>
                  <a:pt x="1703697" y="994857"/>
                  <a:pt x="1703696" y="1001548"/>
                  <a:pt x="1712056" y="1007888"/>
                </a:cubicBezTo>
                <a:cubicBezTo>
                  <a:pt x="1712056" y="1014579"/>
                  <a:pt x="1696097" y="1014579"/>
                  <a:pt x="1696098" y="1021271"/>
                </a:cubicBezTo>
                <a:cubicBezTo>
                  <a:pt x="1696098" y="1027963"/>
                  <a:pt x="1719655" y="1034303"/>
                  <a:pt x="1735613" y="1054377"/>
                </a:cubicBezTo>
                <a:cubicBezTo>
                  <a:pt x="1743212" y="1054377"/>
                  <a:pt x="1735613" y="1080792"/>
                  <a:pt x="1743212" y="1087484"/>
                </a:cubicBezTo>
                <a:cubicBezTo>
                  <a:pt x="1735613" y="1093824"/>
                  <a:pt x="1735613" y="1093824"/>
                  <a:pt x="1719655" y="1093823"/>
                </a:cubicBezTo>
                <a:cubicBezTo>
                  <a:pt x="1728014" y="1100515"/>
                  <a:pt x="1728014" y="1100515"/>
                  <a:pt x="1743212" y="1100515"/>
                </a:cubicBezTo>
                <a:cubicBezTo>
                  <a:pt x="1728013" y="1120590"/>
                  <a:pt x="1664182" y="1113899"/>
                  <a:pt x="1623908" y="1113898"/>
                </a:cubicBezTo>
                <a:cubicBezTo>
                  <a:pt x="1621627" y="1116011"/>
                  <a:pt x="1618588" y="1118477"/>
                  <a:pt x="1616308" y="1120590"/>
                </a:cubicBezTo>
                <a:cubicBezTo>
                  <a:pt x="1616308" y="1133974"/>
                  <a:pt x="1616308" y="1133974"/>
                  <a:pt x="1623908" y="1140313"/>
                </a:cubicBezTo>
                <a:cubicBezTo>
                  <a:pt x="1656583" y="1153344"/>
                  <a:pt x="1854157" y="1126930"/>
                  <a:pt x="1901271" y="1133974"/>
                </a:cubicBezTo>
                <a:cubicBezTo>
                  <a:pt x="1904310" y="1136087"/>
                  <a:pt x="1906590" y="1138200"/>
                  <a:pt x="1909630" y="1140314"/>
                </a:cubicBezTo>
                <a:cubicBezTo>
                  <a:pt x="1909630" y="1153344"/>
                  <a:pt x="1909630" y="1153344"/>
                  <a:pt x="1901271" y="1160389"/>
                </a:cubicBezTo>
                <a:cubicBezTo>
                  <a:pt x="1846558" y="1199835"/>
                  <a:pt x="1775127" y="1180111"/>
                  <a:pt x="1703697" y="1180112"/>
                </a:cubicBezTo>
                <a:cubicBezTo>
                  <a:pt x="1712056" y="1173420"/>
                  <a:pt x="1712056" y="1173420"/>
                  <a:pt x="1719655" y="1166728"/>
                </a:cubicBezTo>
                <a:lnTo>
                  <a:pt x="1719655" y="1153344"/>
                </a:lnTo>
                <a:cubicBezTo>
                  <a:pt x="1712055" y="1160389"/>
                  <a:pt x="1703697" y="1166728"/>
                  <a:pt x="1696098" y="1180112"/>
                </a:cubicBezTo>
                <a:cubicBezTo>
                  <a:pt x="1672541" y="1173420"/>
                  <a:pt x="1680140" y="1173419"/>
                  <a:pt x="1672541" y="1160389"/>
                </a:cubicBezTo>
                <a:cubicBezTo>
                  <a:pt x="1648984" y="1160389"/>
                  <a:pt x="1648984" y="1160389"/>
                  <a:pt x="1640626" y="1166729"/>
                </a:cubicBezTo>
                <a:cubicBezTo>
                  <a:pt x="1640625" y="1180111"/>
                  <a:pt x="1633026" y="1193495"/>
                  <a:pt x="1633026" y="1206527"/>
                </a:cubicBezTo>
                <a:cubicBezTo>
                  <a:pt x="1584393" y="1199835"/>
                  <a:pt x="1497764" y="1186451"/>
                  <a:pt x="1442291" y="1199834"/>
                </a:cubicBezTo>
                <a:cubicBezTo>
                  <a:pt x="1402777" y="1206526"/>
                  <a:pt x="1174047" y="1219910"/>
                  <a:pt x="1126173" y="1226249"/>
                </a:cubicBezTo>
                <a:cubicBezTo>
                  <a:pt x="1165688" y="1253016"/>
                  <a:pt x="1474208" y="1219910"/>
                  <a:pt x="1553236" y="1232941"/>
                </a:cubicBezTo>
                <a:cubicBezTo>
                  <a:pt x="1680140" y="1259355"/>
                  <a:pt x="1877714" y="1246324"/>
                  <a:pt x="2012217" y="1232941"/>
                </a:cubicBezTo>
                <a:cubicBezTo>
                  <a:pt x="2012217" y="1246324"/>
                  <a:pt x="2012217" y="1246324"/>
                  <a:pt x="2019816" y="1253016"/>
                </a:cubicBezTo>
                <a:lnTo>
                  <a:pt x="2019816" y="1266047"/>
                </a:lnTo>
                <a:lnTo>
                  <a:pt x="2043372" y="1266047"/>
                </a:lnTo>
                <a:lnTo>
                  <a:pt x="2043372" y="1292462"/>
                </a:lnTo>
                <a:cubicBezTo>
                  <a:pt x="2028175" y="1298801"/>
                  <a:pt x="2028175" y="1305845"/>
                  <a:pt x="2019816" y="1312537"/>
                </a:cubicBezTo>
                <a:lnTo>
                  <a:pt x="1933186" y="1312538"/>
                </a:lnTo>
                <a:lnTo>
                  <a:pt x="1933187" y="1338951"/>
                </a:lnTo>
                <a:cubicBezTo>
                  <a:pt x="1893672" y="1332260"/>
                  <a:pt x="1846558" y="1332260"/>
                  <a:pt x="1807044" y="1332260"/>
                </a:cubicBezTo>
                <a:cubicBezTo>
                  <a:pt x="1775128" y="1338952"/>
                  <a:pt x="1703696" y="1351983"/>
                  <a:pt x="1672541" y="1345291"/>
                </a:cubicBezTo>
                <a:cubicBezTo>
                  <a:pt x="1656583" y="1338951"/>
                  <a:pt x="1623908" y="1312537"/>
                  <a:pt x="1608709" y="1318877"/>
                </a:cubicBezTo>
                <a:cubicBezTo>
                  <a:pt x="1576794" y="1325568"/>
                  <a:pt x="1521321" y="1365367"/>
                  <a:pt x="1490165" y="1365366"/>
                </a:cubicBezTo>
                <a:cubicBezTo>
                  <a:pt x="1481806" y="1358322"/>
                  <a:pt x="1497764" y="1345291"/>
                  <a:pt x="1481806" y="1351983"/>
                </a:cubicBezTo>
                <a:cubicBezTo>
                  <a:pt x="1474207" y="1351983"/>
                  <a:pt x="1474208" y="1358323"/>
                  <a:pt x="1474207" y="1365367"/>
                </a:cubicBezTo>
                <a:cubicBezTo>
                  <a:pt x="1450650" y="1358322"/>
                  <a:pt x="1411136" y="1345291"/>
                  <a:pt x="1387578" y="1338951"/>
                </a:cubicBezTo>
                <a:lnTo>
                  <a:pt x="1387578" y="1325568"/>
                </a:lnTo>
                <a:cubicBezTo>
                  <a:pt x="1371620" y="1318876"/>
                  <a:pt x="1316147" y="1338952"/>
                  <a:pt x="1284232" y="1338951"/>
                </a:cubicBezTo>
                <a:cubicBezTo>
                  <a:pt x="1281952" y="1341064"/>
                  <a:pt x="1278913" y="1343178"/>
                  <a:pt x="1276633" y="1345291"/>
                </a:cubicBezTo>
                <a:lnTo>
                  <a:pt x="1123892" y="1399177"/>
                </a:lnTo>
                <a:cubicBezTo>
                  <a:pt x="1139851" y="1405868"/>
                  <a:pt x="1384539" y="1417139"/>
                  <a:pt x="1450650" y="1418196"/>
                </a:cubicBezTo>
                <a:cubicBezTo>
                  <a:pt x="1516761" y="1419252"/>
                  <a:pt x="1497764" y="1398473"/>
                  <a:pt x="1521321" y="1404812"/>
                </a:cubicBezTo>
                <a:cubicBezTo>
                  <a:pt x="1545637" y="1411503"/>
                  <a:pt x="1545638" y="1424888"/>
                  <a:pt x="1584392" y="1424887"/>
                </a:cubicBezTo>
                <a:cubicBezTo>
                  <a:pt x="1592751" y="1437918"/>
                  <a:pt x="1584392" y="1431579"/>
                  <a:pt x="1592751" y="1437918"/>
                </a:cubicBezTo>
                <a:cubicBezTo>
                  <a:pt x="1584392" y="1444611"/>
                  <a:pt x="1576794" y="1444611"/>
                  <a:pt x="1569195" y="1451302"/>
                </a:cubicBezTo>
                <a:lnTo>
                  <a:pt x="1553237" y="1451302"/>
                </a:lnTo>
                <a:cubicBezTo>
                  <a:pt x="1576794" y="1464333"/>
                  <a:pt x="1616309" y="1451302"/>
                  <a:pt x="1648985" y="1457994"/>
                </a:cubicBezTo>
                <a:cubicBezTo>
                  <a:pt x="1648985" y="1457994"/>
                  <a:pt x="1703697" y="1491100"/>
                  <a:pt x="1712056" y="1484409"/>
                </a:cubicBezTo>
                <a:lnTo>
                  <a:pt x="1798685" y="1484408"/>
                </a:lnTo>
                <a:cubicBezTo>
                  <a:pt x="1791085" y="1491100"/>
                  <a:pt x="1791085" y="1491100"/>
                  <a:pt x="1782726" y="1497440"/>
                </a:cubicBezTo>
                <a:lnTo>
                  <a:pt x="1782727" y="1504483"/>
                </a:lnTo>
                <a:cubicBezTo>
                  <a:pt x="1822241" y="1491100"/>
                  <a:pt x="1893672" y="1444611"/>
                  <a:pt x="1933186" y="1471025"/>
                </a:cubicBezTo>
                <a:lnTo>
                  <a:pt x="1988659" y="1471025"/>
                </a:lnTo>
                <a:cubicBezTo>
                  <a:pt x="1980300" y="1477717"/>
                  <a:pt x="1980300" y="1477717"/>
                  <a:pt x="1972702" y="1484409"/>
                </a:cubicBezTo>
                <a:lnTo>
                  <a:pt x="1972702" y="1497440"/>
                </a:lnTo>
                <a:cubicBezTo>
                  <a:pt x="2035773" y="1477717"/>
                  <a:pt x="2051731" y="1517515"/>
                  <a:pt x="2123162" y="1523855"/>
                </a:cubicBezTo>
                <a:cubicBezTo>
                  <a:pt x="2147479" y="1497440"/>
                  <a:pt x="2162677" y="1497440"/>
                  <a:pt x="2186994" y="1471025"/>
                </a:cubicBezTo>
                <a:cubicBezTo>
                  <a:pt x="2202191" y="1477717"/>
                  <a:pt x="2202191" y="1477717"/>
                  <a:pt x="2210551" y="1491100"/>
                </a:cubicBezTo>
                <a:cubicBezTo>
                  <a:pt x="2241707" y="1491100"/>
                  <a:pt x="2250066" y="1491100"/>
                  <a:pt x="2265263" y="1471025"/>
                </a:cubicBezTo>
                <a:cubicBezTo>
                  <a:pt x="2313137" y="1471025"/>
                  <a:pt x="2289580" y="1471025"/>
                  <a:pt x="2304778" y="1491100"/>
                </a:cubicBezTo>
                <a:cubicBezTo>
                  <a:pt x="2329094" y="1497440"/>
                  <a:pt x="2320736" y="1484409"/>
                  <a:pt x="2344293" y="1477717"/>
                </a:cubicBezTo>
                <a:cubicBezTo>
                  <a:pt x="2383807" y="1477717"/>
                  <a:pt x="2415724" y="1484408"/>
                  <a:pt x="2455238" y="1484408"/>
                </a:cubicBezTo>
                <a:cubicBezTo>
                  <a:pt x="2471196" y="1491100"/>
                  <a:pt x="2495513" y="1491100"/>
                  <a:pt x="2519070" y="1497440"/>
                </a:cubicBezTo>
                <a:cubicBezTo>
                  <a:pt x="2527429" y="1497440"/>
                  <a:pt x="2527429" y="1484408"/>
                  <a:pt x="2550986" y="1477717"/>
                </a:cubicBezTo>
                <a:cubicBezTo>
                  <a:pt x="2558584" y="1484408"/>
                  <a:pt x="2582142" y="1510823"/>
                  <a:pt x="2590501" y="1517515"/>
                </a:cubicBezTo>
                <a:cubicBezTo>
                  <a:pt x="2630016" y="1530546"/>
                  <a:pt x="2677129" y="1517515"/>
                  <a:pt x="2716645" y="1537238"/>
                </a:cubicBezTo>
                <a:cubicBezTo>
                  <a:pt x="2716644" y="1543930"/>
                  <a:pt x="2724243" y="1543929"/>
                  <a:pt x="2724243" y="1550269"/>
                </a:cubicBezTo>
                <a:cubicBezTo>
                  <a:pt x="2732602" y="1556961"/>
                  <a:pt x="2740201" y="1543930"/>
                  <a:pt x="2740201" y="1543930"/>
                </a:cubicBezTo>
                <a:lnTo>
                  <a:pt x="2763758" y="1543930"/>
                </a:lnTo>
                <a:cubicBezTo>
                  <a:pt x="2732602" y="1564005"/>
                  <a:pt x="2724243" y="1564004"/>
                  <a:pt x="2684729" y="1570344"/>
                </a:cubicBezTo>
                <a:lnTo>
                  <a:pt x="2684728" y="1577036"/>
                </a:lnTo>
                <a:lnTo>
                  <a:pt x="2693087" y="1577036"/>
                </a:lnTo>
                <a:cubicBezTo>
                  <a:pt x="2709045" y="1583375"/>
                  <a:pt x="2700687" y="1583375"/>
                  <a:pt x="2709046" y="1577036"/>
                </a:cubicBezTo>
                <a:lnTo>
                  <a:pt x="2756159" y="1577036"/>
                </a:lnTo>
                <a:cubicBezTo>
                  <a:pt x="2740201" y="1609790"/>
                  <a:pt x="2677129" y="1609790"/>
                  <a:pt x="2621657" y="1609790"/>
                </a:cubicBezTo>
                <a:lnTo>
                  <a:pt x="2621656" y="1616482"/>
                </a:lnTo>
                <a:lnTo>
                  <a:pt x="2614057" y="1616482"/>
                </a:lnTo>
                <a:cubicBezTo>
                  <a:pt x="2614058" y="1623526"/>
                  <a:pt x="2614057" y="1629865"/>
                  <a:pt x="2621657" y="1636558"/>
                </a:cubicBezTo>
                <a:lnTo>
                  <a:pt x="2677129" y="1636557"/>
                </a:lnTo>
                <a:cubicBezTo>
                  <a:pt x="2684728" y="1649941"/>
                  <a:pt x="2684728" y="1649941"/>
                  <a:pt x="2684728" y="1656279"/>
                </a:cubicBezTo>
                <a:lnTo>
                  <a:pt x="2684728" y="1683047"/>
                </a:lnTo>
                <a:cubicBezTo>
                  <a:pt x="2700687" y="1683047"/>
                  <a:pt x="2693087" y="1683047"/>
                  <a:pt x="2700687" y="1689386"/>
                </a:cubicBezTo>
                <a:cubicBezTo>
                  <a:pt x="2748560" y="1683047"/>
                  <a:pt x="2779715" y="1669311"/>
                  <a:pt x="2795674" y="1642896"/>
                </a:cubicBezTo>
                <a:lnTo>
                  <a:pt x="2811632" y="1642896"/>
                </a:lnTo>
                <a:cubicBezTo>
                  <a:pt x="2811632" y="1669311"/>
                  <a:pt x="2803273" y="1669312"/>
                  <a:pt x="2811632" y="1696078"/>
                </a:cubicBezTo>
                <a:cubicBezTo>
                  <a:pt x="2779715" y="1696078"/>
                  <a:pt x="2756159" y="1696078"/>
                  <a:pt x="2724243" y="1702417"/>
                </a:cubicBezTo>
                <a:cubicBezTo>
                  <a:pt x="2732602" y="1709461"/>
                  <a:pt x="2724243" y="1709461"/>
                  <a:pt x="2732602" y="1715800"/>
                </a:cubicBezTo>
                <a:cubicBezTo>
                  <a:pt x="2740201" y="1735876"/>
                  <a:pt x="2756159" y="1735876"/>
                  <a:pt x="2772117" y="1742568"/>
                </a:cubicBezTo>
                <a:cubicBezTo>
                  <a:pt x="2772117" y="1742568"/>
                  <a:pt x="2803273" y="1742568"/>
                  <a:pt x="2788074" y="1735876"/>
                </a:cubicBezTo>
                <a:lnTo>
                  <a:pt x="2779716" y="1735876"/>
                </a:lnTo>
                <a:lnTo>
                  <a:pt x="2779715" y="1728832"/>
                </a:lnTo>
                <a:cubicBezTo>
                  <a:pt x="2851147" y="1722492"/>
                  <a:pt x="2899020" y="1728832"/>
                  <a:pt x="2930936" y="1768982"/>
                </a:cubicBezTo>
                <a:lnTo>
                  <a:pt x="2938535" y="1768982"/>
                </a:lnTo>
                <a:cubicBezTo>
                  <a:pt x="2938536" y="1755599"/>
                  <a:pt x="2930936" y="1742568"/>
                  <a:pt x="2930936" y="1728832"/>
                </a:cubicBezTo>
                <a:cubicBezTo>
                  <a:pt x="2978050" y="1735876"/>
                  <a:pt x="3025164" y="1735876"/>
                  <a:pt x="3064678" y="1735876"/>
                </a:cubicBezTo>
                <a:lnTo>
                  <a:pt x="3064678" y="1742568"/>
                </a:lnTo>
                <a:cubicBezTo>
                  <a:pt x="3041122" y="1748908"/>
                  <a:pt x="3009965" y="1755599"/>
                  <a:pt x="2985649" y="1762291"/>
                </a:cubicBezTo>
                <a:cubicBezTo>
                  <a:pt x="2994008" y="1775322"/>
                  <a:pt x="2985649" y="1775322"/>
                  <a:pt x="3001607" y="1782014"/>
                </a:cubicBezTo>
                <a:lnTo>
                  <a:pt x="3001607" y="1795397"/>
                </a:lnTo>
                <a:cubicBezTo>
                  <a:pt x="2985649" y="1788353"/>
                  <a:pt x="2978050" y="1788354"/>
                  <a:pt x="2970451" y="1782014"/>
                </a:cubicBezTo>
                <a:lnTo>
                  <a:pt x="2946134" y="1782014"/>
                </a:lnTo>
                <a:cubicBezTo>
                  <a:pt x="2954493" y="1788354"/>
                  <a:pt x="2954493" y="1788354"/>
                  <a:pt x="2962092" y="1795397"/>
                </a:cubicBezTo>
                <a:lnTo>
                  <a:pt x="2962092" y="1801737"/>
                </a:lnTo>
                <a:cubicBezTo>
                  <a:pt x="2946135" y="1801737"/>
                  <a:pt x="2930936" y="1821812"/>
                  <a:pt x="2906619" y="1815120"/>
                </a:cubicBezTo>
                <a:lnTo>
                  <a:pt x="2906619" y="1801737"/>
                </a:lnTo>
                <a:cubicBezTo>
                  <a:pt x="2874704" y="1788354"/>
                  <a:pt x="2858745" y="1815120"/>
                  <a:pt x="2842788" y="1828503"/>
                </a:cubicBezTo>
                <a:cubicBezTo>
                  <a:pt x="2827590" y="1815120"/>
                  <a:pt x="2835188" y="1821812"/>
                  <a:pt x="2835188" y="1801737"/>
                </a:cubicBezTo>
                <a:lnTo>
                  <a:pt x="2827590" y="1801737"/>
                </a:lnTo>
                <a:cubicBezTo>
                  <a:pt x="2819231" y="1821812"/>
                  <a:pt x="2827590" y="1834843"/>
                  <a:pt x="2819231" y="1848226"/>
                </a:cubicBezTo>
                <a:lnTo>
                  <a:pt x="2819231" y="1854918"/>
                </a:lnTo>
                <a:lnTo>
                  <a:pt x="2803273" y="1854918"/>
                </a:lnTo>
                <a:lnTo>
                  <a:pt x="2803273" y="1828503"/>
                </a:lnTo>
                <a:lnTo>
                  <a:pt x="2772117" y="1828504"/>
                </a:lnTo>
                <a:lnTo>
                  <a:pt x="2772118" y="1854918"/>
                </a:lnTo>
                <a:cubicBezTo>
                  <a:pt x="2740201" y="1841535"/>
                  <a:pt x="2669530" y="1828503"/>
                  <a:pt x="2637615" y="1828503"/>
                </a:cubicBezTo>
                <a:lnTo>
                  <a:pt x="2637614" y="1848226"/>
                </a:lnTo>
                <a:cubicBezTo>
                  <a:pt x="2598100" y="1841535"/>
                  <a:pt x="2590501" y="1821812"/>
                  <a:pt x="2558584" y="1834843"/>
                </a:cubicBezTo>
                <a:cubicBezTo>
                  <a:pt x="2535028" y="1841535"/>
                  <a:pt x="2550986" y="1854918"/>
                  <a:pt x="2542627" y="1867949"/>
                </a:cubicBezTo>
                <a:cubicBezTo>
                  <a:pt x="2511471" y="1874641"/>
                  <a:pt x="2479555" y="1874641"/>
                  <a:pt x="2462838" y="1861258"/>
                </a:cubicBezTo>
                <a:lnTo>
                  <a:pt x="2462837" y="1867949"/>
                </a:lnTo>
                <a:cubicBezTo>
                  <a:pt x="2462838" y="1888025"/>
                  <a:pt x="2462838" y="1888025"/>
                  <a:pt x="2455238" y="1901057"/>
                </a:cubicBezTo>
                <a:lnTo>
                  <a:pt x="2368610" y="1901056"/>
                </a:lnTo>
                <a:cubicBezTo>
                  <a:pt x="2360251" y="1881333"/>
                  <a:pt x="2360251" y="1874641"/>
                  <a:pt x="2368610" y="1854918"/>
                </a:cubicBezTo>
                <a:cubicBezTo>
                  <a:pt x="2360251" y="1848226"/>
                  <a:pt x="2352652" y="1841535"/>
                  <a:pt x="2344293" y="1834843"/>
                </a:cubicBezTo>
                <a:lnTo>
                  <a:pt x="2297179" y="1834843"/>
                </a:lnTo>
                <a:lnTo>
                  <a:pt x="2297179" y="1861258"/>
                </a:lnTo>
                <a:cubicBezTo>
                  <a:pt x="2281221" y="1874641"/>
                  <a:pt x="2250066" y="1874641"/>
                  <a:pt x="2241706" y="1888024"/>
                </a:cubicBezTo>
                <a:lnTo>
                  <a:pt x="2225748" y="1888025"/>
                </a:lnTo>
                <a:lnTo>
                  <a:pt x="2225748" y="1861258"/>
                </a:lnTo>
                <a:cubicBezTo>
                  <a:pt x="2186994" y="1867949"/>
                  <a:pt x="2162676" y="1867949"/>
                  <a:pt x="2147479" y="1861258"/>
                </a:cubicBezTo>
                <a:lnTo>
                  <a:pt x="2099605" y="1861258"/>
                </a:lnTo>
                <a:cubicBezTo>
                  <a:pt x="2107964" y="1854918"/>
                  <a:pt x="2107964" y="1854918"/>
                  <a:pt x="2115563" y="1854919"/>
                </a:cubicBezTo>
                <a:lnTo>
                  <a:pt x="2115563" y="1848226"/>
                </a:lnTo>
                <a:cubicBezTo>
                  <a:pt x="2099605" y="1848226"/>
                  <a:pt x="2083648" y="1854918"/>
                  <a:pt x="2076048" y="1861258"/>
                </a:cubicBezTo>
                <a:lnTo>
                  <a:pt x="2051731" y="1861258"/>
                </a:lnTo>
                <a:cubicBezTo>
                  <a:pt x="2060090" y="1848226"/>
                  <a:pt x="2060090" y="1848226"/>
                  <a:pt x="2068449" y="1828503"/>
                </a:cubicBezTo>
                <a:cubicBezTo>
                  <a:pt x="1972702" y="1834843"/>
                  <a:pt x="1822241" y="1874641"/>
                  <a:pt x="1735613" y="1821812"/>
                </a:cubicBezTo>
                <a:cubicBezTo>
                  <a:pt x="1719655" y="1808428"/>
                  <a:pt x="1719655" y="1795397"/>
                  <a:pt x="1712056" y="1775322"/>
                </a:cubicBezTo>
                <a:cubicBezTo>
                  <a:pt x="1696098" y="1775322"/>
                  <a:pt x="1680140" y="1782014"/>
                  <a:pt x="1664182" y="1782014"/>
                </a:cubicBezTo>
                <a:lnTo>
                  <a:pt x="1664182" y="1801737"/>
                </a:lnTo>
                <a:cubicBezTo>
                  <a:pt x="1633026" y="1815120"/>
                  <a:pt x="1600350" y="1834843"/>
                  <a:pt x="1584392" y="1861258"/>
                </a:cubicBezTo>
                <a:cubicBezTo>
                  <a:pt x="1497764" y="1861258"/>
                  <a:pt x="1402777" y="1860554"/>
                  <a:pt x="1323747" y="1861258"/>
                </a:cubicBezTo>
                <a:cubicBezTo>
                  <a:pt x="1244718" y="1861963"/>
                  <a:pt x="1139850" y="1866188"/>
                  <a:pt x="1107935" y="1866188"/>
                </a:cubicBezTo>
                <a:cubicBezTo>
                  <a:pt x="1116294" y="1899296"/>
                  <a:pt x="1284232" y="1920779"/>
                  <a:pt x="1292591" y="1947545"/>
                </a:cubicBezTo>
                <a:cubicBezTo>
                  <a:pt x="1316148" y="1947546"/>
                  <a:pt x="1332106" y="1940855"/>
                  <a:pt x="1348064" y="1940854"/>
                </a:cubicBezTo>
                <a:cubicBezTo>
                  <a:pt x="1363261" y="1953886"/>
                  <a:pt x="1363261" y="1953886"/>
                  <a:pt x="1371620" y="1973961"/>
                </a:cubicBezTo>
                <a:cubicBezTo>
                  <a:pt x="1371620" y="1980299"/>
                  <a:pt x="1371620" y="1980299"/>
                  <a:pt x="1355663" y="1994035"/>
                </a:cubicBezTo>
                <a:cubicBezTo>
                  <a:pt x="1363261" y="2007067"/>
                  <a:pt x="1355662" y="2000375"/>
                  <a:pt x="1379219" y="2013407"/>
                </a:cubicBezTo>
                <a:cubicBezTo>
                  <a:pt x="1395178" y="2013407"/>
                  <a:pt x="1584392" y="1986991"/>
                  <a:pt x="1608709" y="1973961"/>
                </a:cubicBezTo>
                <a:cubicBezTo>
                  <a:pt x="1640624" y="1973961"/>
                  <a:pt x="1640625" y="1980299"/>
                  <a:pt x="1664182" y="1986992"/>
                </a:cubicBezTo>
                <a:cubicBezTo>
                  <a:pt x="1648984" y="1994035"/>
                  <a:pt x="1633026" y="1986992"/>
                  <a:pt x="1608709" y="1994036"/>
                </a:cubicBezTo>
                <a:cubicBezTo>
                  <a:pt x="1584392" y="2000375"/>
                  <a:pt x="1560836" y="2026790"/>
                  <a:pt x="1537278" y="2033481"/>
                </a:cubicBezTo>
                <a:cubicBezTo>
                  <a:pt x="1506123" y="2046513"/>
                  <a:pt x="1308548" y="2046513"/>
                  <a:pt x="1276633" y="2020450"/>
                </a:cubicBezTo>
                <a:lnTo>
                  <a:pt x="1260675" y="2020450"/>
                </a:lnTo>
                <a:cubicBezTo>
                  <a:pt x="1269034" y="2053205"/>
                  <a:pt x="1276633" y="2059896"/>
                  <a:pt x="1308548" y="2066588"/>
                </a:cubicBezTo>
                <a:cubicBezTo>
                  <a:pt x="1284232" y="2086311"/>
                  <a:pt x="1284232" y="2072927"/>
                  <a:pt x="1292591" y="2099342"/>
                </a:cubicBezTo>
                <a:cubicBezTo>
                  <a:pt x="1253076" y="2099342"/>
                  <a:pt x="1205202" y="2106386"/>
                  <a:pt x="1165687" y="2106386"/>
                </a:cubicBezTo>
                <a:cubicBezTo>
                  <a:pt x="1213561" y="2132449"/>
                  <a:pt x="1276633" y="2106386"/>
                  <a:pt x="1332106" y="2126109"/>
                </a:cubicBezTo>
                <a:cubicBezTo>
                  <a:pt x="1355662" y="2132448"/>
                  <a:pt x="1363261" y="2152523"/>
                  <a:pt x="1395177" y="2158863"/>
                </a:cubicBezTo>
                <a:cubicBezTo>
                  <a:pt x="1387578" y="2165907"/>
                  <a:pt x="1387578" y="2172247"/>
                  <a:pt x="1379220" y="2178939"/>
                </a:cubicBezTo>
                <a:cubicBezTo>
                  <a:pt x="1395177" y="2185631"/>
                  <a:pt x="1402777" y="2185630"/>
                  <a:pt x="1418734" y="2185630"/>
                </a:cubicBezTo>
                <a:lnTo>
                  <a:pt x="1418734" y="2205353"/>
                </a:lnTo>
                <a:cubicBezTo>
                  <a:pt x="1466609" y="2205352"/>
                  <a:pt x="1497764" y="2199014"/>
                  <a:pt x="1521321" y="2218384"/>
                </a:cubicBezTo>
                <a:cubicBezTo>
                  <a:pt x="1537278" y="2225428"/>
                  <a:pt x="1529680" y="2218384"/>
                  <a:pt x="1537278" y="2225428"/>
                </a:cubicBezTo>
                <a:cubicBezTo>
                  <a:pt x="1506123" y="2245152"/>
                  <a:pt x="1490165" y="2251843"/>
                  <a:pt x="1434692" y="2251843"/>
                </a:cubicBezTo>
                <a:lnTo>
                  <a:pt x="1434692" y="2258535"/>
                </a:lnTo>
                <a:lnTo>
                  <a:pt x="1427093" y="2258534"/>
                </a:lnTo>
                <a:lnTo>
                  <a:pt x="1427093" y="2271566"/>
                </a:lnTo>
                <a:cubicBezTo>
                  <a:pt x="1434692" y="2278258"/>
                  <a:pt x="1442291" y="2284949"/>
                  <a:pt x="1450650" y="2297981"/>
                </a:cubicBezTo>
                <a:lnTo>
                  <a:pt x="1506123" y="2297981"/>
                </a:lnTo>
                <a:lnTo>
                  <a:pt x="1506123" y="2318055"/>
                </a:lnTo>
                <a:cubicBezTo>
                  <a:pt x="1458249" y="2331087"/>
                  <a:pt x="1395178" y="2410331"/>
                  <a:pt x="1355662" y="2390960"/>
                </a:cubicBezTo>
                <a:cubicBezTo>
                  <a:pt x="1332106" y="2377577"/>
                  <a:pt x="1300189" y="2258535"/>
                  <a:pt x="1300189" y="2205352"/>
                </a:cubicBezTo>
                <a:lnTo>
                  <a:pt x="1276633" y="2205353"/>
                </a:lnTo>
                <a:cubicBezTo>
                  <a:pt x="1260675" y="2152523"/>
                  <a:pt x="1141370" y="2145832"/>
                  <a:pt x="1101856" y="2132449"/>
                </a:cubicBezTo>
                <a:cubicBezTo>
                  <a:pt x="1094257" y="2126109"/>
                  <a:pt x="1086657" y="2126109"/>
                  <a:pt x="1086657" y="2126109"/>
                </a:cubicBezTo>
                <a:cubicBezTo>
                  <a:pt x="1086657" y="2106387"/>
                  <a:pt x="1086657" y="2093003"/>
                  <a:pt x="1094257" y="2072927"/>
                </a:cubicBezTo>
                <a:cubicBezTo>
                  <a:pt x="1133771" y="2079972"/>
                  <a:pt x="1157329" y="2079971"/>
                  <a:pt x="1180885" y="2059896"/>
                </a:cubicBezTo>
                <a:cubicBezTo>
                  <a:pt x="1205202" y="2053205"/>
                  <a:pt x="1189244" y="2066588"/>
                  <a:pt x="1196843" y="2046513"/>
                </a:cubicBezTo>
                <a:cubicBezTo>
                  <a:pt x="1205202" y="2039821"/>
                  <a:pt x="1196843" y="2039822"/>
                  <a:pt x="1205202" y="2026790"/>
                </a:cubicBezTo>
                <a:lnTo>
                  <a:pt x="1205202" y="2020450"/>
                </a:lnTo>
                <a:cubicBezTo>
                  <a:pt x="1165688" y="2013407"/>
                  <a:pt x="1078299" y="2020450"/>
                  <a:pt x="1054742" y="2000375"/>
                </a:cubicBezTo>
                <a:cubicBezTo>
                  <a:pt x="1007628" y="2007067"/>
                  <a:pt x="975712" y="2046513"/>
                  <a:pt x="959755" y="2079972"/>
                </a:cubicBezTo>
                <a:lnTo>
                  <a:pt x="865526" y="2079971"/>
                </a:lnTo>
                <a:lnTo>
                  <a:pt x="865527" y="2053204"/>
                </a:lnTo>
                <a:cubicBezTo>
                  <a:pt x="841210" y="2066588"/>
                  <a:pt x="849568" y="2059896"/>
                  <a:pt x="810054" y="2059896"/>
                </a:cubicBezTo>
                <a:cubicBezTo>
                  <a:pt x="817653" y="2066588"/>
                  <a:pt x="817653" y="2072927"/>
                  <a:pt x="826012" y="2079972"/>
                </a:cubicBezTo>
                <a:cubicBezTo>
                  <a:pt x="817653" y="2086311"/>
                  <a:pt x="810054" y="2093003"/>
                  <a:pt x="801695" y="2099342"/>
                </a:cubicBezTo>
                <a:cubicBezTo>
                  <a:pt x="786497" y="2112726"/>
                  <a:pt x="753821" y="2099342"/>
                  <a:pt x="730265" y="2112726"/>
                </a:cubicBezTo>
                <a:lnTo>
                  <a:pt x="714307" y="2112725"/>
                </a:lnTo>
                <a:cubicBezTo>
                  <a:pt x="721906" y="2119417"/>
                  <a:pt x="714307" y="2119417"/>
                  <a:pt x="730265" y="2126109"/>
                </a:cubicBezTo>
                <a:cubicBezTo>
                  <a:pt x="730264" y="2158863"/>
                  <a:pt x="721905" y="2165907"/>
                  <a:pt x="690750" y="2178939"/>
                </a:cubicBezTo>
                <a:lnTo>
                  <a:pt x="690749" y="2199014"/>
                </a:lnTo>
                <a:cubicBezTo>
                  <a:pt x="737863" y="2199014"/>
                  <a:pt x="769780" y="2199014"/>
                  <a:pt x="786497" y="2178938"/>
                </a:cubicBezTo>
                <a:lnTo>
                  <a:pt x="817653" y="2178939"/>
                </a:lnTo>
                <a:cubicBezTo>
                  <a:pt x="810054" y="2185631"/>
                  <a:pt x="810054" y="2185631"/>
                  <a:pt x="794096" y="2192322"/>
                </a:cubicBezTo>
                <a:cubicBezTo>
                  <a:pt x="810054" y="2212045"/>
                  <a:pt x="833611" y="2205354"/>
                  <a:pt x="849568" y="2212045"/>
                </a:cubicBezTo>
                <a:cubicBezTo>
                  <a:pt x="865527" y="2205352"/>
                  <a:pt x="857168" y="2218384"/>
                  <a:pt x="865526" y="2192322"/>
                </a:cubicBezTo>
                <a:cubicBezTo>
                  <a:pt x="905042" y="2199014"/>
                  <a:pt x="912640" y="2218384"/>
                  <a:pt x="952155" y="2218384"/>
                </a:cubicBezTo>
                <a:lnTo>
                  <a:pt x="952156" y="2225428"/>
                </a:lnTo>
                <a:cubicBezTo>
                  <a:pt x="928598" y="2231767"/>
                  <a:pt x="920239" y="2238460"/>
                  <a:pt x="896682" y="2238460"/>
                </a:cubicBezTo>
                <a:lnTo>
                  <a:pt x="896683" y="2245151"/>
                </a:lnTo>
                <a:lnTo>
                  <a:pt x="905042" y="2245151"/>
                </a:lnTo>
                <a:lnTo>
                  <a:pt x="905042" y="2258534"/>
                </a:lnTo>
                <a:cubicBezTo>
                  <a:pt x="905042" y="2271566"/>
                  <a:pt x="912640" y="2245151"/>
                  <a:pt x="912640" y="2245151"/>
                </a:cubicBezTo>
                <a:cubicBezTo>
                  <a:pt x="936198" y="2251843"/>
                  <a:pt x="936198" y="2251843"/>
                  <a:pt x="952156" y="2264874"/>
                </a:cubicBezTo>
                <a:cubicBezTo>
                  <a:pt x="952156" y="2271566"/>
                  <a:pt x="952156" y="2278257"/>
                  <a:pt x="944556" y="2284949"/>
                </a:cubicBezTo>
                <a:cubicBezTo>
                  <a:pt x="936198" y="2278258"/>
                  <a:pt x="936198" y="2284949"/>
                  <a:pt x="928599" y="2278258"/>
                </a:cubicBezTo>
                <a:lnTo>
                  <a:pt x="905041" y="2278258"/>
                </a:lnTo>
                <a:cubicBezTo>
                  <a:pt x="912640" y="2297981"/>
                  <a:pt x="912640" y="2297981"/>
                  <a:pt x="944557" y="2305025"/>
                </a:cubicBezTo>
                <a:lnTo>
                  <a:pt x="944557" y="2311364"/>
                </a:lnTo>
                <a:cubicBezTo>
                  <a:pt x="936198" y="2311364"/>
                  <a:pt x="928598" y="2318055"/>
                  <a:pt x="920239" y="2324395"/>
                </a:cubicBezTo>
                <a:cubicBezTo>
                  <a:pt x="905041" y="2324395"/>
                  <a:pt x="905042" y="2318056"/>
                  <a:pt x="880725" y="2318055"/>
                </a:cubicBezTo>
                <a:cubicBezTo>
                  <a:pt x="873126" y="2324395"/>
                  <a:pt x="865527" y="2331087"/>
                  <a:pt x="857168" y="2337778"/>
                </a:cubicBezTo>
                <a:lnTo>
                  <a:pt x="857168" y="2344470"/>
                </a:lnTo>
                <a:cubicBezTo>
                  <a:pt x="896683" y="2337779"/>
                  <a:pt x="952156" y="2344470"/>
                  <a:pt x="991670" y="2344471"/>
                </a:cubicBezTo>
                <a:lnTo>
                  <a:pt x="991670" y="2350810"/>
                </a:lnTo>
                <a:cubicBezTo>
                  <a:pt x="944556" y="2370885"/>
                  <a:pt x="920239" y="2350810"/>
                  <a:pt x="873126" y="2364193"/>
                </a:cubicBezTo>
                <a:cubicBezTo>
                  <a:pt x="841210" y="2377577"/>
                  <a:pt x="801695" y="2397300"/>
                  <a:pt x="769779" y="2410331"/>
                </a:cubicBezTo>
                <a:lnTo>
                  <a:pt x="769780" y="2423715"/>
                </a:lnTo>
                <a:cubicBezTo>
                  <a:pt x="753821" y="2430406"/>
                  <a:pt x="737863" y="2417022"/>
                  <a:pt x="730264" y="2410331"/>
                </a:cubicBezTo>
                <a:lnTo>
                  <a:pt x="714307" y="2410331"/>
                </a:lnTo>
                <a:lnTo>
                  <a:pt x="714307" y="2437098"/>
                </a:lnTo>
                <a:cubicBezTo>
                  <a:pt x="730264" y="2437098"/>
                  <a:pt x="746222" y="2443437"/>
                  <a:pt x="761421" y="2443437"/>
                </a:cubicBezTo>
                <a:lnTo>
                  <a:pt x="761420" y="2469851"/>
                </a:lnTo>
                <a:cubicBezTo>
                  <a:pt x="721906" y="2469853"/>
                  <a:pt x="714307" y="2463513"/>
                  <a:pt x="682391" y="2456821"/>
                </a:cubicBezTo>
                <a:lnTo>
                  <a:pt x="682391" y="2463513"/>
                </a:lnTo>
                <a:lnTo>
                  <a:pt x="674791" y="2463511"/>
                </a:lnTo>
                <a:cubicBezTo>
                  <a:pt x="682391" y="2476896"/>
                  <a:pt x="706708" y="2483236"/>
                  <a:pt x="721906" y="2496619"/>
                </a:cubicBezTo>
                <a:cubicBezTo>
                  <a:pt x="706708" y="2516342"/>
                  <a:pt x="714307" y="2502958"/>
                  <a:pt x="714307" y="2523034"/>
                </a:cubicBezTo>
                <a:cubicBezTo>
                  <a:pt x="635277" y="2523034"/>
                  <a:pt x="516732" y="2516342"/>
                  <a:pt x="437703" y="2496619"/>
                </a:cubicBezTo>
                <a:cubicBezTo>
                  <a:pt x="382230" y="2489927"/>
                  <a:pt x="310799" y="2502958"/>
                  <a:pt x="271284" y="2483236"/>
                </a:cubicBezTo>
                <a:cubicBezTo>
                  <a:pt x="224171" y="2476896"/>
                  <a:pt x="23557" y="2468443"/>
                  <a:pt x="0" y="2481826"/>
                </a:cubicBezTo>
                <a:cubicBezTo>
                  <a:pt x="7599" y="2495210"/>
                  <a:pt x="136782" y="2511763"/>
                  <a:pt x="184656" y="2523034"/>
                </a:cubicBezTo>
                <a:cubicBezTo>
                  <a:pt x="232529" y="2534304"/>
                  <a:pt x="263686" y="2542757"/>
                  <a:pt x="287242" y="2549448"/>
                </a:cubicBezTo>
                <a:lnTo>
                  <a:pt x="357913" y="2549448"/>
                </a:lnTo>
                <a:cubicBezTo>
                  <a:pt x="367032" y="2556140"/>
                  <a:pt x="374631" y="2569523"/>
                  <a:pt x="374631" y="2575863"/>
                </a:cubicBezTo>
                <a:cubicBezTo>
                  <a:pt x="406547" y="2575863"/>
                  <a:pt x="430104" y="2569523"/>
                  <a:pt x="453661" y="2569523"/>
                </a:cubicBezTo>
                <a:cubicBezTo>
                  <a:pt x="461260" y="2569523"/>
                  <a:pt x="469618" y="2588894"/>
                  <a:pt x="477218" y="2588894"/>
                </a:cubicBezTo>
                <a:cubicBezTo>
                  <a:pt x="509133" y="2595938"/>
                  <a:pt x="588163" y="2575863"/>
                  <a:pt x="604121" y="2582554"/>
                </a:cubicBezTo>
                <a:cubicBezTo>
                  <a:pt x="611719" y="2582554"/>
                  <a:pt x="627678" y="2602277"/>
                  <a:pt x="635277" y="2608969"/>
                </a:cubicBezTo>
                <a:cubicBezTo>
                  <a:pt x="682391" y="2608969"/>
                  <a:pt x="730265" y="2608969"/>
                  <a:pt x="769779" y="2615309"/>
                </a:cubicBezTo>
                <a:cubicBezTo>
                  <a:pt x="905042" y="2642075"/>
                  <a:pt x="928598" y="2642075"/>
                  <a:pt x="1047143" y="2608969"/>
                </a:cubicBezTo>
                <a:cubicBezTo>
                  <a:pt x="1054742" y="2615309"/>
                  <a:pt x="1054742" y="2615309"/>
                  <a:pt x="1062342" y="2629045"/>
                </a:cubicBezTo>
                <a:cubicBezTo>
                  <a:pt x="1086657" y="2615309"/>
                  <a:pt x="1086658" y="2608969"/>
                  <a:pt x="1133771" y="2608969"/>
                </a:cubicBezTo>
                <a:lnTo>
                  <a:pt x="1133771" y="2629044"/>
                </a:lnTo>
                <a:cubicBezTo>
                  <a:pt x="1141370" y="2629044"/>
                  <a:pt x="1157329" y="2629045"/>
                  <a:pt x="1173286" y="2635384"/>
                </a:cubicBezTo>
                <a:lnTo>
                  <a:pt x="1173286" y="2615309"/>
                </a:lnTo>
                <a:cubicBezTo>
                  <a:pt x="1213561" y="2629045"/>
                  <a:pt x="1292591" y="2602277"/>
                  <a:pt x="1332106" y="2642075"/>
                </a:cubicBezTo>
                <a:cubicBezTo>
                  <a:pt x="1348064" y="2635384"/>
                  <a:pt x="1402776" y="2629045"/>
                  <a:pt x="1418734" y="2635384"/>
                </a:cubicBezTo>
                <a:lnTo>
                  <a:pt x="1458249" y="2635384"/>
                </a:lnTo>
                <a:lnTo>
                  <a:pt x="1458249" y="2642076"/>
                </a:lnTo>
                <a:cubicBezTo>
                  <a:pt x="1442291" y="2642075"/>
                  <a:pt x="1442291" y="2642075"/>
                  <a:pt x="1418734" y="2648767"/>
                </a:cubicBezTo>
                <a:cubicBezTo>
                  <a:pt x="1442291" y="2668490"/>
                  <a:pt x="1506123" y="2648767"/>
                  <a:pt x="1537278" y="2661798"/>
                </a:cubicBezTo>
                <a:cubicBezTo>
                  <a:pt x="1569195" y="2674830"/>
                  <a:pt x="1584392" y="2701596"/>
                  <a:pt x="1623908" y="2708289"/>
                </a:cubicBezTo>
                <a:cubicBezTo>
                  <a:pt x="1696098" y="2708289"/>
                  <a:pt x="1767528" y="2714980"/>
                  <a:pt x="1838199" y="2714980"/>
                </a:cubicBezTo>
                <a:cubicBezTo>
                  <a:pt x="1854157" y="2714979"/>
                  <a:pt x="1861756" y="2694905"/>
                  <a:pt x="1877714" y="2688566"/>
                </a:cubicBezTo>
                <a:cubicBezTo>
                  <a:pt x="1924827" y="2674830"/>
                  <a:pt x="1980300" y="2694904"/>
                  <a:pt x="2028175" y="2674830"/>
                </a:cubicBezTo>
                <a:cubicBezTo>
                  <a:pt x="2035774" y="2661798"/>
                  <a:pt x="2051731" y="2648767"/>
                  <a:pt x="2068449" y="2635384"/>
                </a:cubicBezTo>
                <a:cubicBezTo>
                  <a:pt x="2099605" y="2615309"/>
                  <a:pt x="2139120" y="2622352"/>
                  <a:pt x="2162677" y="2622353"/>
                </a:cubicBezTo>
                <a:cubicBezTo>
                  <a:pt x="2225748" y="2622353"/>
                  <a:pt x="2281221" y="2622353"/>
                  <a:pt x="2344293" y="2629044"/>
                </a:cubicBezTo>
                <a:cubicBezTo>
                  <a:pt x="2360251" y="2622352"/>
                  <a:pt x="2392167" y="2602277"/>
                  <a:pt x="2423323" y="2608969"/>
                </a:cubicBezTo>
                <a:cubicBezTo>
                  <a:pt x="2431682" y="2608969"/>
                  <a:pt x="2447639" y="2629044"/>
                  <a:pt x="2462837" y="2642075"/>
                </a:cubicBezTo>
                <a:cubicBezTo>
                  <a:pt x="2519070" y="2635384"/>
                  <a:pt x="2550986" y="2642075"/>
                  <a:pt x="2582142" y="2655459"/>
                </a:cubicBezTo>
                <a:cubicBezTo>
                  <a:pt x="2574543" y="2668490"/>
                  <a:pt x="2566184" y="2681873"/>
                  <a:pt x="2558585" y="2688566"/>
                </a:cubicBezTo>
                <a:lnTo>
                  <a:pt x="2558585" y="2701596"/>
                </a:lnTo>
                <a:cubicBezTo>
                  <a:pt x="2582142" y="2701597"/>
                  <a:pt x="2590501" y="2694904"/>
                  <a:pt x="2614057" y="2701597"/>
                </a:cubicBezTo>
                <a:cubicBezTo>
                  <a:pt x="2653573" y="2701596"/>
                  <a:pt x="2645214" y="2694904"/>
                  <a:pt x="2653573" y="2688566"/>
                </a:cubicBezTo>
                <a:cubicBezTo>
                  <a:pt x="2677129" y="2681874"/>
                  <a:pt x="2756159" y="2694905"/>
                  <a:pt x="2788075" y="2674830"/>
                </a:cubicBezTo>
                <a:cubicBezTo>
                  <a:pt x="2835188" y="2681873"/>
                  <a:pt x="2827590" y="2721319"/>
                  <a:pt x="2842788" y="2748087"/>
                </a:cubicBezTo>
                <a:cubicBezTo>
                  <a:pt x="2874704" y="2748087"/>
                  <a:pt x="2954493" y="2748087"/>
                  <a:pt x="2978050" y="2761118"/>
                </a:cubicBezTo>
                <a:cubicBezTo>
                  <a:pt x="3080637" y="2761118"/>
                  <a:pt x="3041122" y="2800916"/>
                  <a:pt x="3104194" y="2820991"/>
                </a:cubicBezTo>
                <a:cubicBezTo>
                  <a:pt x="3167265" y="2840362"/>
                  <a:pt x="3238695" y="2813947"/>
                  <a:pt x="3310126" y="2827331"/>
                </a:cubicBezTo>
                <a:cubicBezTo>
                  <a:pt x="3350401" y="2840362"/>
                  <a:pt x="3413473" y="2847053"/>
                  <a:pt x="3460586" y="2847053"/>
                </a:cubicBezTo>
                <a:cubicBezTo>
                  <a:pt x="3476544" y="2906927"/>
                  <a:pt x="3539616" y="2893543"/>
                  <a:pt x="3602688" y="2913266"/>
                </a:cubicBezTo>
                <a:cubicBezTo>
                  <a:pt x="3681718" y="2932989"/>
                  <a:pt x="3745549" y="2992863"/>
                  <a:pt x="3864093" y="2985819"/>
                </a:cubicBezTo>
                <a:cubicBezTo>
                  <a:pt x="3840537" y="3005894"/>
                  <a:pt x="3793423" y="3018924"/>
                  <a:pt x="3769866" y="3025969"/>
                </a:cubicBezTo>
                <a:cubicBezTo>
                  <a:pt x="3793424" y="3085490"/>
                  <a:pt x="3872453" y="3059075"/>
                  <a:pt x="3959082" y="3078798"/>
                </a:cubicBezTo>
                <a:cubicBezTo>
                  <a:pt x="4045710" y="3091829"/>
                  <a:pt x="4124740" y="3124936"/>
                  <a:pt x="4204529" y="3145012"/>
                </a:cubicBezTo>
                <a:cubicBezTo>
                  <a:pt x="4252403" y="3158042"/>
                  <a:pt x="4315475" y="3145011"/>
                  <a:pt x="4354990" y="3164735"/>
                </a:cubicBezTo>
                <a:cubicBezTo>
                  <a:pt x="4378546" y="3177765"/>
                  <a:pt x="4378546" y="3191149"/>
                  <a:pt x="4394505" y="3204532"/>
                </a:cubicBezTo>
                <a:cubicBezTo>
                  <a:pt x="4386146" y="3217563"/>
                  <a:pt x="4378546" y="3224255"/>
                  <a:pt x="4362589" y="3237286"/>
                </a:cubicBezTo>
                <a:cubicBezTo>
                  <a:pt x="4291918" y="3251022"/>
                  <a:pt x="4188572" y="3264053"/>
                  <a:pt x="4093584" y="3251022"/>
                </a:cubicBezTo>
                <a:cubicBezTo>
                  <a:pt x="4054069" y="3243978"/>
                  <a:pt x="3975040" y="3230947"/>
                  <a:pt x="3927165" y="3243978"/>
                </a:cubicBezTo>
                <a:cubicBezTo>
                  <a:pt x="3848136" y="3257362"/>
                  <a:pt x="3808621" y="3296808"/>
                  <a:pt x="3697675" y="3290468"/>
                </a:cubicBezTo>
                <a:cubicBezTo>
                  <a:pt x="3705274" y="3296808"/>
                  <a:pt x="3737191" y="3303499"/>
                  <a:pt x="3745549" y="3310543"/>
                </a:cubicBezTo>
                <a:lnTo>
                  <a:pt x="3745549" y="3349989"/>
                </a:lnTo>
                <a:cubicBezTo>
                  <a:pt x="3753908" y="3363020"/>
                  <a:pt x="3785064" y="3376403"/>
                  <a:pt x="3793423" y="3396479"/>
                </a:cubicBezTo>
                <a:cubicBezTo>
                  <a:pt x="3911968" y="3396479"/>
                  <a:pt x="3903609" y="3429233"/>
                  <a:pt x="3966680" y="3448956"/>
                </a:cubicBezTo>
                <a:lnTo>
                  <a:pt x="4061668" y="3448956"/>
                </a:lnTo>
                <a:cubicBezTo>
                  <a:pt x="4173373" y="3488753"/>
                  <a:pt x="4378546" y="3554967"/>
                  <a:pt x="4560162" y="3502138"/>
                </a:cubicBezTo>
                <a:cubicBezTo>
                  <a:pt x="4608036" y="3488754"/>
                  <a:pt x="4608036" y="3462340"/>
                  <a:pt x="4639953" y="3448956"/>
                </a:cubicBezTo>
                <a:cubicBezTo>
                  <a:pt x="4663509" y="3442617"/>
                  <a:pt x="4679467" y="3435924"/>
                  <a:pt x="4703023" y="3429233"/>
                </a:cubicBezTo>
                <a:cubicBezTo>
                  <a:pt x="4721262" y="3413736"/>
                  <a:pt x="4740259" y="3398592"/>
                  <a:pt x="4758497" y="3383095"/>
                </a:cubicBezTo>
                <a:lnTo>
                  <a:pt x="4758497" y="3363020"/>
                </a:lnTo>
                <a:cubicBezTo>
                  <a:pt x="4789653" y="3363020"/>
                  <a:pt x="4805611" y="3363020"/>
                  <a:pt x="4829167" y="3349989"/>
                </a:cubicBezTo>
                <a:cubicBezTo>
                  <a:pt x="4861084" y="3336957"/>
                  <a:pt x="4868682" y="3303499"/>
                  <a:pt x="4900598" y="3290468"/>
                </a:cubicBezTo>
                <a:cubicBezTo>
                  <a:pt x="4900598" y="3250582"/>
                  <a:pt x="4904872" y="3251903"/>
                  <a:pt x="4913742" y="3243912"/>
                </a:cubicBezTo>
                <a:lnTo>
                  <a:pt x="4914357" y="3243146"/>
                </a:lnTo>
                <a:lnTo>
                  <a:pt x="4925078" y="3233610"/>
                </a:lnTo>
                <a:lnTo>
                  <a:pt x="4925789" y="3231611"/>
                </a:lnTo>
                <a:lnTo>
                  <a:pt x="4966804" y="3248292"/>
                </a:lnTo>
                <a:cubicBezTo>
                  <a:pt x="4979628" y="3254104"/>
                  <a:pt x="4991406" y="3260707"/>
                  <a:pt x="5003185" y="3270393"/>
                </a:cubicBezTo>
                <a:cubicBezTo>
                  <a:pt x="5019902" y="3264053"/>
                  <a:pt x="5027501" y="3270393"/>
                  <a:pt x="5035861" y="3270393"/>
                </a:cubicBezTo>
                <a:lnTo>
                  <a:pt x="5043460" y="3270393"/>
                </a:lnTo>
                <a:cubicBezTo>
                  <a:pt x="5067016" y="3283776"/>
                  <a:pt x="5098933" y="3316883"/>
                  <a:pt x="5130088" y="3323574"/>
                </a:cubicBezTo>
                <a:cubicBezTo>
                  <a:pt x="5162004" y="3329914"/>
                  <a:pt x="5138447" y="3310543"/>
                  <a:pt x="5162003" y="3310543"/>
                </a:cubicBezTo>
                <a:cubicBezTo>
                  <a:pt x="5177961" y="3316883"/>
                  <a:pt x="5209117" y="3336957"/>
                  <a:pt x="5225075" y="3343297"/>
                </a:cubicBezTo>
                <a:lnTo>
                  <a:pt x="5280548" y="3343297"/>
                </a:lnTo>
                <a:cubicBezTo>
                  <a:pt x="5327662" y="3356329"/>
                  <a:pt x="5415050" y="3383095"/>
                  <a:pt x="5455325" y="3356329"/>
                </a:cubicBezTo>
                <a:cubicBezTo>
                  <a:pt x="5470524" y="3363020"/>
                  <a:pt x="5462924" y="3356329"/>
                  <a:pt x="5470523" y="3376403"/>
                </a:cubicBezTo>
                <a:lnTo>
                  <a:pt x="5486480" y="3376403"/>
                </a:lnTo>
                <a:cubicBezTo>
                  <a:pt x="5502439" y="3343297"/>
                  <a:pt x="5557912" y="3251022"/>
                  <a:pt x="5549553" y="3237286"/>
                </a:cubicBezTo>
                <a:lnTo>
                  <a:pt x="5549552" y="3217564"/>
                </a:lnTo>
                <a:cubicBezTo>
                  <a:pt x="5502439" y="3204532"/>
                  <a:pt x="5383134" y="3217564"/>
                  <a:pt x="5343620" y="3191148"/>
                </a:cubicBezTo>
                <a:cubicBezTo>
                  <a:pt x="5320062" y="3184457"/>
                  <a:pt x="5320062" y="3164735"/>
                  <a:pt x="5312464" y="3145011"/>
                </a:cubicBezTo>
                <a:cubicBezTo>
                  <a:pt x="5288147" y="3151350"/>
                  <a:pt x="5280548" y="3151350"/>
                  <a:pt x="5272949" y="3151350"/>
                </a:cubicBezTo>
                <a:lnTo>
                  <a:pt x="5256990" y="3151350"/>
                </a:lnTo>
                <a:cubicBezTo>
                  <a:pt x="5264590" y="3158042"/>
                  <a:pt x="5264590" y="3158042"/>
                  <a:pt x="5272949" y="3164734"/>
                </a:cubicBezTo>
                <a:lnTo>
                  <a:pt x="5272949" y="3171426"/>
                </a:lnTo>
                <a:cubicBezTo>
                  <a:pt x="5253191" y="3171425"/>
                  <a:pt x="5227355" y="3169753"/>
                  <a:pt x="5203513" y="3169709"/>
                </a:cubicBezTo>
                <a:lnTo>
                  <a:pt x="5175044" y="3171051"/>
                </a:lnTo>
                <a:lnTo>
                  <a:pt x="5186199" y="3168105"/>
                </a:lnTo>
                <a:cubicBezTo>
                  <a:pt x="5194082" y="3167227"/>
                  <a:pt x="5202061" y="3167227"/>
                  <a:pt x="5210040" y="3167227"/>
                </a:cubicBezTo>
                <a:lnTo>
                  <a:pt x="5217591" y="3134566"/>
                </a:lnTo>
                <a:lnTo>
                  <a:pt x="5248633" y="3131627"/>
                </a:lnTo>
                <a:cubicBezTo>
                  <a:pt x="5264591" y="3124936"/>
                  <a:pt x="5288147" y="3098521"/>
                  <a:pt x="5312464" y="3098521"/>
                </a:cubicBezTo>
                <a:cubicBezTo>
                  <a:pt x="5343620" y="3085490"/>
                  <a:pt x="5367176" y="3104861"/>
                  <a:pt x="5406692" y="3111904"/>
                </a:cubicBezTo>
                <a:lnTo>
                  <a:pt x="5406692" y="3138319"/>
                </a:lnTo>
                <a:cubicBezTo>
                  <a:pt x="5422649" y="3131627"/>
                  <a:pt x="5446966" y="3124936"/>
                  <a:pt x="5462924" y="3118596"/>
                </a:cubicBezTo>
                <a:cubicBezTo>
                  <a:pt x="5470524" y="3104860"/>
                  <a:pt x="5494840" y="3085490"/>
                  <a:pt x="5510038" y="3065415"/>
                </a:cubicBezTo>
                <a:lnTo>
                  <a:pt x="5566560" y="3062445"/>
                </a:lnTo>
                <a:lnTo>
                  <a:pt x="5536489" y="3027788"/>
                </a:lnTo>
                <a:lnTo>
                  <a:pt x="5566433" y="3022169"/>
                </a:lnTo>
                <a:lnTo>
                  <a:pt x="5597589" y="3022169"/>
                </a:lnTo>
                <a:cubicBezTo>
                  <a:pt x="5605948" y="3042189"/>
                  <a:pt x="5589990" y="3081527"/>
                  <a:pt x="5605948" y="3107869"/>
                </a:cubicBezTo>
                <a:cubicBezTo>
                  <a:pt x="5621146" y="3154231"/>
                  <a:pt x="5660661" y="3246604"/>
                  <a:pt x="5716134" y="3259951"/>
                </a:cubicBezTo>
                <a:cubicBezTo>
                  <a:pt x="5748049" y="3279620"/>
                  <a:pt x="5842277" y="3272947"/>
                  <a:pt x="5867355" y="3252927"/>
                </a:cubicBezTo>
                <a:cubicBezTo>
                  <a:pt x="5882552" y="3246604"/>
                  <a:pt x="5882552" y="3246604"/>
                  <a:pt x="5890911" y="3226584"/>
                </a:cubicBezTo>
                <a:cubicBezTo>
                  <a:pt x="5914467" y="3193569"/>
                  <a:pt x="5882552" y="3101547"/>
                  <a:pt x="5858235" y="3088551"/>
                </a:cubicBezTo>
                <a:cubicBezTo>
                  <a:pt x="5874953" y="3081527"/>
                  <a:pt x="5890911" y="3075206"/>
                  <a:pt x="5906868" y="3068532"/>
                </a:cubicBezTo>
                <a:cubicBezTo>
                  <a:pt x="5930426" y="3081527"/>
                  <a:pt x="5930426" y="3094873"/>
                  <a:pt x="5953983" y="3101547"/>
                </a:cubicBezTo>
                <a:cubicBezTo>
                  <a:pt x="5985899" y="3121216"/>
                  <a:pt x="6040611" y="3107869"/>
                  <a:pt x="6088485" y="3107869"/>
                </a:cubicBezTo>
                <a:cubicBezTo>
                  <a:pt x="6104443" y="3094873"/>
                  <a:pt x="6119641" y="3088551"/>
                  <a:pt x="6135599" y="3068532"/>
                </a:cubicBezTo>
                <a:cubicBezTo>
                  <a:pt x="6143198" y="3055184"/>
                  <a:pt x="6135598" y="3009174"/>
                  <a:pt x="6135599" y="2995827"/>
                </a:cubicBezTo>
                <a:cubicBezTo>
                  <a:pt x="6064928" y="2962811"/>
                  <a:pt x="6088485" y="2936469"/>
                  <a:pt x="6056569" y="2897132"/>
                </a:cubicBezTo>
                <a:cubicBezTo>
                  <a:pt x="6072526" y="2897132"/>
                  <a:pt x="6072526" y="2897132"/>
                  <a:pt x="6088486" y="2890458"/>
                </a:cubicBezTo>
                <a:cubicBezTo>
                  <a:pt x="6080126" y="2883434"/>
                  <a:pt x="6080126" y="2883434"/>
                  <a:pt x="6072526" y="2864115"/>
                </a:cubicBezTo>
                <a:cubicBezTo>
                  <a:pt x="6080127" y="2864115"/>
                  <a:pt x="6112042" y="2857442"/>
                  <a:pt x="6119641" y="2857443"/>
                </a:cubicBezTo>
                <a:lnTo>
                  <a:pt x="6135598" y="2857443"/>
                </a:lnTo>
                <a:lnTo>
                  <a:pt x="6135598" y="2864115"/>
                </a:lnTo>
                <a:lnTo>
                  <a:pt x="6104443" y="2864115"/>
                </a:lnTo>
                <a:lnTo>
                  <a:pt x="6104443" y="2877111"/>
                </a:lnTo>
                <a:cubicBezTo>
                  <a:pt x="6135598" y="2903453"/>
                  <a:pt x="6198671" y="2949816"/>
                  <a:pt x="6238186" y="2929796"/>
                </a:cubicBezTo>
                <a:cubicBezTo>
                  <a:pt x="6270101" y="2969485"/>
                  <a:pt x="6254144" y="2982831"/>
                  <a:pt x="6317974" y="2995828"/>
                </a:cubicBezTo>
                <a:cubicBezTo>
                  <a:pt x="6326334" y="2989153"/>
                  <a:pt x="6341532" y="2982832"/>
                  <a:pt x="6357489" y="29761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02637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83385" y="289623"/>
            <a:ext cx="11573197" cy="724247"/>
          </a:xfrm>
        </p:spPr>
        <p:txBody>
          <a:bodyPr>
            <a:noAutofit/>
          </a:bodyPr>
          <a:lstStyle/>
          <a:p>
            <a:r>
              <a:rPr lang="en-US" sz="4800" dirty="0" smtClean="0">
                <a:latin typeface="Algerian" panose="04020705040A02060702" pitchFamily="82" charset="0"/>
              </a:rPr>
              <a:t>Easy Step To Start Member Ship</a:t>
            </a:r>
            <a:endParaRPr lang="en-US" sz="4800" dirty="0">
              <a:latin typeface="Algerian" panose="04020705040A02060702" pitchFamily="82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720515-90B2-46B1-843E-6814E6A457EA}"/>
              </a:ext>
            </a:extLst>
          </p:cNvPr>
          <p:cNvGrpSpPr/>
          <p:nvPr/>
        </p:nvGrpSpPr>
        <p:grpSpPr>
          <a:xfrm>
            <a:off x="3403329" y="1760486"/>
            <a:ext cx="2477786" cy="4392488"/>
            <a:chOff x="545790" y="1772816"/>
            <a:chExt cx="2477786" cy="4392488"/>
          </a:xfrm>
        </p:grpSpPr>
        <p:sp>
          <p:nvSpPr>
            <p:cNvPr id="44" name="Freeform 4">
              <a:extLst>
                <a:ext uri="{FF2B5EF4-FFF2-40B4-BE49-F238E27FC236}">
                  <a16:creationId xmlns:a16="http://schemas.microsoft.com/office/drawing/2014/main" id="{00D91D88-1FDA-4C63-93A3-E750389AC458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Rounded Rectangle 5">
              <a:extLst>
                <a:ext uri="{FF2B5EF4-FFF2-40B4-BE49-F238E27FC236}">
                  <a16:creationId xmlns:a16="http://schemas.microsoft.com/office/drawing/2014/main" id="{A779DADA-2ACF-4D2C-8DE4-E21AF09E3356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6" name="Round Same Side Corner Rectangle 6">
              <a:extLst>
                <a:ext uri="{FF2B5EF4-FFF2-40B4-BE49-F238E27FC236}">
                  <a16:creationId xmlns:a16="http://schemas.microsoft.com/office/drawing/2014/main" id="{B2D6C69D-DEEC-4130-9CBF-71F4A0E2698F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ight Arrow 7">
              <a:extLst>
                <a:ext uri="{FF2B5EF4-FFF2-40B4-BE49-F238E27FC236}">
                  <a16:creationId xmlns:a16="http://schemas.microsoft.com/office/drawing/2014/main" id="{11D2ECD7-BE20-45F3-8DE6-966ACD4D7F97}"/>
                </a:ext>
              </a:extLst>
            </p:cNvPr>
            <p:cNvSpPr/>
            <p:nvPr/>
          </p:nvSpPr>
          <p:spPr>
            <a:xfrm>
              <a:off x="545790" y="1772816"/>
              <a:ext cx="2304256" cy="1032529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2DE693-8448-473A-9CEE-1854EBCA2591}"/>
              </a:ext>
            </a:extLst>
          </p:cNvPr>
          <p:cNvGrpSpPr/>
          <p:nvPr/>
        </p:nvGrpSpPr>
        <p:grpSpPr>
          <a:xfrm>
            <a:off x="6233943" y="1760486"/>
            <a:ext cx="2477786" cy="4392488"/>
            <a:chOff x="545790" y="1772816"/>
            <a:chExt cx="2477786" cy="4392488"/>
          </a:xfrm>
        </p:grpSpPr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EE408E04-B68D-46CD-828B-AE7F0931720C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Rounded Rectangle 10">
              <a:extLst>
                <a:ext uri="{FF2B5EF4-FFF2-40B4-BE49-F238E27FC236}">
                  <a16:creationId xmlns:a16="http://schemas.microsoft.com/office/drawing/2014/main" id="{C342FA39-02A2-4CF2-991A-4E9600EE7BE1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Round Same Side Corner Rectangle 11">
              <a:extLst>
                <a:ext uri="{FF2B5EF4-FFF2-40B4-BE49-F238E27FC236}">
                  <a16:creationId xmlns:a16="http://schemas.microsoft.com/office/drawing/2014/main" id="{568169EA-6B07-4C1C-988F-73E68B473AA5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2" name="Right Arrow 12">
              <a:extLst>
                <a:ext uri="{FF2B5EF4-FFF2-40B4-BE49-F238E27FC236}">
                  <a16:creationId xmlns:a16="http://schemas.microsoft.com/office/drawing/2014/main" id="{AA0C352E-7400-4FCE-92AE-719AAE4C871A}"/>
                </a:ext>
              </a:extLst>
            </p:cNvPr>
            <p:cNvSpPr/>
            <p:nvPr/>
          </p:nvSpPr>
          <p:spPr>
            <a:xfrm>
              <a:off x="545790" y="1772816"/>
              <a:ext cx="2304256" cy="1032529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B1D3E6F-48C8-4220-BB07-C044722679E3}"/>
              </a:ext>
            </a:extLst>
          </p:cNvPr>
          <p:cNvGrpSpPr/>
          <p:nvPr/>
        </p:nvGrpSpPr>
        <p:grpSpPr>
          <a:xfrm>
            <a:off x="682173" y="1751054"/>
            <a:ext cx="2491012" cy="4392488"/>
            <a:chOff x="6069482" y="1786862"/>
            <a:chExt cx="2491012" cy="439248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077D5675-27FC-4591-9802-CB389370C47A}"/>
                </a:ext>
              </a:extLst>
            </p:cNvPr>
            <p:cNvGrpSpPr/>
            <p:nvPr/>
          </p:nvGrpSpPr>
          <p:grpSpPr>
            <a:xfrm>
              <a:off x="6069482" y="1786862"/>
              <a:ext cx="2491012" cy="4392488"/>
              <a:chOff x="532564" y="1772816"/>
              <a:chExt cx="2491012" cy="4392488"/>
            </a:xfrm>
          </p:grpSpPr>
          <p:sp>
            <p:nvSpPr>
              <p:cNvPr id="133" name="Freeform 9">
                <a:extLst>
                  <a:ext uri="{FF2B5EF4-FFF2-40B4-BE49-F238E27FC236}">
                    <a16:creationId xmlns:a16="http://schemas.microsoft.com/office/drawing/2014/main" id="{A17C5D63-80C4-4480-A756-639B9CA070F0}"/>
                  </a:ext>
                </a:extLst>
              </p:cNvPr>
              <p:cNvSpPr/>
              <p:nvPr/>
            </p:nvSpPr>
            <p:spPr>
              <a:xfrm>
                <a:off x="545790" y="2539386"/>
                <a:ext cx="223091" cy="331620"/>
              </a:xfrm>
              <a:custGeom>
                <a:avLst/>
                <a:gdLst>
                  <a:gd name="connsiteX0" fmla="*/ 0 w 153090"/>
                  <a:gd name="connsiteY0" fmla="*/ 0 h 227565"/>
                  <a:gd name="connsiteX1" fmla="*/ 153090 w 153090"/>
                  <a:gd name="connsiteY1" fmla="*/ 4137 h 227565"/>
                  <a:gd name="connsiteX2" fmla="*/ 148952 w 153090"/>
                  <a:gd name="connsiteY2" fmla="*/ 227565 h 227565"/>
                  <a:gd name="connsiteX3" fmla="*/ 0 w 153090"/>
                  <a:gd name="connsiteY3" fmla="*/ 0 h 227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3090" h="227565">
                    <a:moveTo>
                      <a:pt x="0" y="0"/>
                    </a:moveTo>
                    <a:lnTo>
                      <a:pt x="153090" y="4137"/>
                    </a:lnTo>
                    <a:cubicBezTo>
                      <a:pt x="151711" y="78613"/>
                      <a:pt x="150331" y="153089"/>
                      <a:pt x="148952" y="22756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4" name="Rounded Rectangle 10">
                <a:extLst>
                  <a:ext uri="{FF2B5EF4-FFF2-40B4-BE49-F238E27FC236}">
                    <a16:creationId xmlns:a16="http://schemas.microsoft.com/office/drawing/2014/main" id="{904BC2B0-0588-4BFF-8F9F-A34615906E36}"/>
                  </a:ext>
                </a:extLst>
              </p:cNvPr>
              <p:cNvSpPr/>
              <p:nvPr/>
            </p:nvSpPr>
            <p:spPr>
              <a:xfrm>
                <a:off x="755576" y="1917304"/>
                <a:ext cx="2267824" cy="4248000"/>
              </a:xfrm>
              <a:prstGeom prst="roundRect">
                <a:avLst>
                  <a:gd name="adj" fmla="val 13624"/>
                </a:avLst>
              </a:prstGeom>
              <a:solidFill>
                <a:schemeClr val="accent4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5" name="Round Same Side Corner Rectangle 11">
                <a:extLst>
                  <a:ext uri="{FF2B5EF4-FFF2-40B4-BE49-F238E27FC236}">
                    <a16:creationId xmlns:a16="http://schemas.microsoft.com/office/drawing/2014/main" id="{92EAEB30-14B9-4672-B38F-D54B849CF718}"/>
                  </a:ext>
                </a:extLst>
              </p:cNvPr>
              <p:cNvSpPr/>
              <p:nvPr/>
            </p:nvSpPr>
            <p:spPr>
              <a:xfrm rot="10800000">
                <a:off x="755576" y="5616546"/>
                <a:ext cx="2268000" cy="54875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Right Arrow 12">
                <a:extLst>
                  <a:ext uri="{FF2B5EF4-FFF2-40B4-BE49-F238E27FC236}">
                    <a16:creationId xmlns:a16="http://schemas.microsoft.com/office/drawing/2014/main" id="{863FA877-9598-4A5F-8CB3-95DFB9A5D4C7}"/>
                  </a:ext>
                </a:extLst>
              </p:cNvPr>
              <p:cNvSpPr/>
              <p:nvPr/>
            </p:nvSpPr>
            <p:spPr>
              <a:xfrm>
                <a:off x="532564" y="1772816"/>
                <a:ext cx="2304256" cy="1032529"/>
              </a:xfrm>
              <a:prstGeom prst="rightArrow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D294A35B-BD60-4CEC-9493-178A92E4A245}"/>
                </a:ext>
              </a:extLst>
            </p:cNvPr>
            <p:cNvSpPr txBox="1"/>
            <p:nvPr/>
          </p:nvSpPr>
          <p:spPr>
            <a:xfrm>
              <a:off x="6593084" y="5776460"/>
              <a:ext cx="19600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Click - Here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C2DE693-8448-473A-9CEE-1854EBCA2591}"/>
              </a:ext>
            </a:extLst>
          </p:cNvPr>
          <p:cNvGrpSpPr/>
          <p:nvPr/>
        </p:nvGrpSpPr>
        <p:grpSpPr>
          <a:xfrm>
            <a:off x="9100813" y="1760486"/>
            <a:ext cx="2477786" cy="4392488"/>
            <a:chOff x="545790" y="1772816"/>
            <a:chExt cx="2477786" cy="4392488"/>
          </a:xfrm>
        </p:grpSpPr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EE408E04-B68D-46CD-828B-AE7F0931720C}"/>
                </a:ext>
              </a:extLst>
            </p:cNvPr>
            <p:cNvSpPr/>
            <p:nvPr/>
          </p:nvSpPr>
          <p:spPr>
            <a:xfrm>
              <a:off x="545790" y="2539386"/>
              <a:ext cx="223091" cy="331620"/>
            </a:xfrm>
            <a:custGeom>
              <a:avLst/>
              <a:gdLst>
                <a:gd name="connsiteX0" fmla="*/ 0 w 153090"/>
                <a:gd name="connsiteY0" fmla="*/ 0 h 227565"/>
                <a:gd name="connsiteX1" fmla="*/ 153090 w 153090"/>
                <a:gd name="connsiteY1" fmla="*/ 4137 h 227565"/>
                <a:gd name="connsiteX2" fmla="*/ 148952 w 153090"/>
                <a:gd name="connsiteY2" fmla="*/ 227565 h 227565"/>
                <a:gd name="connsiteX3" fmla="*/ 0 w 153090"/>
                <a:gd name="connsiteY3" fmla="*/ 0 h 22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3090" h="227565">
                  <a:moveTo>
                    <a:pt x="0" y="0"/>
                  </a:moveTo>
                  <a:lnTo>
                    <a:pt x="153090" y="4137"/>
                  </a:lnTo>
                  <a:cubicBezTo>
                    <a:pt x="151711" y="78613"/>
                    <a:pt x="150331" y="153089"/>
                    <a:pt x="148952" y="2275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2" name="Rounded Rectangle 10">
              <a:extLst>
                <a:ext uri="{FF2B5EF4-FFF2-40B4-BE49-F238E27FC236}">
                  <a16:creationId xmlns:a16="http://schemas.microsoft.com/office/drawing/2014/main" id="{C342FA39-02A2-4CF2-991A-4E9600EE7BE1}"/>
                </a:ext>
              </a:extLst>
            </p:cNvPr>
            <p:cNvSpPr/>
            <p:nvPr/>
          </p:nvSpPr>
          <p:spPr>
            <a:xfrm>
              <a:off x="755576" y="1917304"/>
              <a:ext cx="2267824" cy="4248000"/>
            </a:xfrm>
            <a:prstGeom prst="roundRect">
              <a:avLst>
                <a:gd name="adj" fmla="val 13624"/>
              </a:avLst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3" name="Round Same Side Corner Rectangle 11">
              <a:extLst>
                <a:ext uri="{FF2B5EF4-FFF2-40B4-BE49-F238E27FC236}">
                  <a16:creationId xmlns:a16="http://schemas.microsoft.com/office/drawing/2014/main" id="{568169EA-6B07-4C1C-988F-73E68B473AA5}"/>
                </a:ext>
              </a:extLst>
            </p:cNvPr>
            <p:cNvSpPr/>
            <p:nvPr/>
          </p:nvSpPr>
          <p:spPr>
            <a:xfrm rot="10800000">
              <a:off x="755576" y="5616546"/>
              <a:ext cx="2268000" cy="5487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4" name="Right Arrow 12">
              <a:extLst>
                <a:ext uri="{FF2B5EF4-FFF2-40B4-BE49-F238E27FC236}">
                  <a16:creationId xmlns:a16="http://schemas.microsoft.com/office/drawing/2014/main" id="{AA0C352E-7400-4FCE-92AE-719AAE4C871A}"/>
                </a:ext>
              </a:extLst>
            </p:cNvPr>
            <p:cNvSpPr/>
            <p:nvPr/>
          </p:nvSpPr>
          <p:spPr>
            <a:xfrm>
              <a:off x="545790" y="1772816"/>
              <a:ext cx="2304256" cy="1032529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1" y="3372472"/>
            <a:ext cx="2022838" cy="1699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86" y="3381209"/>
            <a:ext cx="2144099" cy="1601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51" y="3375262"/>
            <a:ext cx="2006180" cy="17050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587" y="3375262"/>
            <a:ext cx="1992482" cy="1596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5" name="Right Arrow 12">
            <a:extLst>
              <a:ext uri="{FF2B5EF4-FFF2-40B4-BE49-F238E27FC236}">
                <a16:creationId xmlns:a16="http://schemas.microsoft.com/office/drawing/2014/main" id="{863FA877-9598-4A5F-8CB3-95DFB9A5D4C7}"/>
              </a:ext>
            </a:extLst>
          </p:cNvPr>
          <p:cNvSpPr/>
          <p:nvPr/>
        </p:nvSpPr>
        <p:spPr>
          <a:xfrm rot="16200000">
            <a:off x="807796" y="4989192"/>
            <a:ext cx="1054223" cy="15696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6" name="Right Arrow 7">
            <a:extLst>
              <a:ext uri="{FF2B5EF4-FFF2-40B4-BE49-F238E27FC236}">
                <a16:creationId xmlns:a16="http://schemas.microsoft.com/office/drawing/2014/main" id="{11D2ECD7-BE20-45F3-8DE6-966ACD4D7F97}"/>
              </a:ext>
            </a:extLst>
          </p:cNvPr>
          <p:cNvSpPr/>
          <p:nvPr/>
        </p:nvSpPr>
        <p:spPr>
          <a:xfrm rot="16200000">
            <a:off x="3602824" y="5403603"/>
            <a:ext cx="1054223" cy="17097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ight Arrow 12">
            <a:extLst>
              <a:ext uri="{FF2B5EF4-FFF2-40B4-BE49-F238E27FC236}">
                <a16:creationId xmlns:a16="http://schemas.microsoft.com/office/drawing/2014/main" id="{863FA877-9598-4A5F-8CB3-95DFB9A5D4C7}"/>
              </a:ext>
            </a:extLst>
          </p:cNvPr>
          <p:cNvSpPr/>
          <p:nvPr/>
        </p:nvSpPr>
        <p:spPr>
          <a:xfrm rot="16200000">
            <a:off x="6390385" y="5421491"/>
            <a:ext cx="1054223" cy="15696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Right Arrow 12">
            <a:extLst>
              <a:ext uri="{FF2B5EF4-FFF2-40B4-BE49-F238E27FC236}">
                <a16:creationId xmlns:a16="http://schemas.microsoft.com/office/drawing/2014/main" id="{863FA877-9598-4A5F-8CB3-95DFB9A5D4C7}"/>
              </a:ext>
            </a:extLst>
          </p:cNvPr>
          <p:cNvSpPr/>
          <p:nvPr/>
        </p:nvSpPr>
        <p:spPr>
          <a:xfrm rot="16200000">
            <a:off x="9280731" y="5389101"/>
            <a:ext cx="1054223" cy="15696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TextBox 6"/>
          <p:cNvSpPr txBox="1"/>
          <p:nvPr/>
        </p:nvSpPr>
        <p:spPr>
          <a:xfrm>
            <a:off x="836299" y="2088128"/>
            <a:ext cx="204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Ready For member</a:t>
            </a:r>
            <a:endParaRPr lang="en-US" sz="16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3403153" y="2094837"/>
            <a:ext cx="204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Choose your Plan</a:t>
            </a:r>
            <a:endParaRPr lang="en-US" sz="1600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6233767" y="2107473"/>
            <a:ext cx="204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Tab the Join Btn</a:t>
            </a:r>
            <a:endParaRPr lang="en-US" sz="1600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9075067" y="2104701"/>
            <a:ext cx="204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Enter Your Detail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1205775" y="5740652"/>
            <a:ext cx="982936" cy="286431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96683" y="5684497"/>
            <a:ext cx="19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Click - Here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932955" y="5693929"/>
            <a:ext cx="19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Click - Here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736250" y="5676360"/>
            <a:ext cx="19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Click - Here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9617556" y="5685792"/>
            <a:ext cx="198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95000"/>
                  </a:schemeClr>
                </a:solidFill>
              </a:rPr>
              <a:t>Click - Here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381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BASKETBAL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E302A"/>
      </a:accent1>
      <a:accent2>
        <a:srgbClr val="7F7F7F"/>
      </a:accent2>
      <a:accent3>
        <a:srgbClr val="920A06"/>
      </a:accent3>
      <a:accent4>
        <a:srgbClr val="3F3F3F"/>
      </a:accent4>
      <a:accent5>
        <a:srgbClr val="500402"/>
      </a:accent5>
      <a:accent6>
        <a:srgbClr val="000000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3338</TotalTime>
  <Words>315</Words>
  <Application>Microsoft Office PowerPoint</Application>
  <PresentationFormat>Widescreen</PresentationFormat>
  <Paragraphs>69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Arial Unicode MS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HAMZA</cp:lastModifiedBy>
  <cp:revision>121</cp:revision>
  <dcterms:created xsi:type="dcterms:W3CDTF">2018-04-24T17:14:44Z</dcterms:created>
  <dcterms:modified xsi:type="dcterms:W3CDTF">2023-02-24T18:39:05Z</dcterms:modified>
</cp:coreProperties>
</file>